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3EF4"/>
    <a:srgbClr val="120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2486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8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6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4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7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9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9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DD5BF-4C0A-4B20-899B-1BC191AF1C1D}" type="datetimeFigureOut">
              <a:rPr lang="en-US" smtClean="0"/>
              <a:t>11/26/2023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uburnstringjams.files.wordpress.com/2023/11/rudolph-the-red-nosed-reindeer-11-10-23-2.pdf" TargetMode="External"/><Relationship Id="rId13" Type="http://schemas.openxmlformats.org/officeDocument/2006/relationships/hyperlink" Target="https://auburnstringjams.files.wordpress.com/2023/11/silver-bells-11-4-23.pdf" TargetMode="External"/><Relationship Id="rId18" Type="http://schemas.openxmlformats.org/officeDocument/2006/relationships/image" Target="../media/image2.jpg"/><Relationship Id="rId3" Type="http://schemas.openxmlformats.org/officeDocument/2006/relationships/hyperlink" Target="https://auburnstringjams.files.wordpress.com/2023/10/melel-kalikimaka-10-10-23.pdf" TargetMode="External"/><Relationship Id="rId7" Type="http://schemas.openxmlformats.org/officeDocument/2006/relationships/hyperlink" Target="https://auburnstringjams.files.wordpress.com/2023/10/frosty-the-snowman-in-g-10-17-2023.pdf" TargetMode="External"/><Relationship Id="rId12" Type="http://schemas.openxmlformats.org/officeDocument/2006/relationships/hyperlink" Target="https://auburnstringjams.files.wordpress.com/2023/11/deck-the-halls-11-4-23.pdf" TargetMode="External"/><Relationship Id="rId17" Type="http://schemas.openxmlformats.org/officeDocument/2006/relationships/image" Target="../media/image1.jpg"/><Relationship Id="rId2" Type="http://schemas.openxmlformats.org/officeDocument/2006/relationships/hyperlink" Target="https://auburnstringjams.files.wordpress.com/2023/10/its-beginning-to-look-at-lot-like-christmas-10-30-23-2.pdf" TargetMode="External"/><Relationship Id="rId16" Type="http://schemas.openxmlformats.org/officeDocument/2006/relationships/hyperlink" Target="https://auburnstringjams.files.wordpress.com/2023/11/ballad-of-black-bart-11-21-23-outro-1.pdf" TargetMode="External"/><Relationship Id="rId20" Type="http://schemas.openxmlformats.org/officeDocument/2006/relationships/hyperlink" Target="https://www.youtube.com/watch?v=N1S65YboonQ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uburnstringjams.files.wordpress.com/2023/10/jingle-bells-10-17-2023.pdf" TargetMode="External"/><Relationship Id="rId11" Type="http://schemas.openxmlformats.org/officeDocument/2006/relationships/hyperlink" Target="https://auburnstringjams.files.wordpress.com/2023/10/jingle-bell-rock-10-17-2023.pdf" TargetMode="External"/><Relationship Id="rId5" Type="http://schemas.openxmlformats.org/officeDocument/2006/relationships/hyperlink" Target="https://auburnstringjams.files.wordpress.com/2023/10/let-it-snow-10-17-23.pdf" TargetMode="External"/><Relationship Id="rId15" Type="http://schemas.openxmlformats.org/officeDocument/2006/relationships/hyperlink" Target="https://auburnstringjams.files.wordpress.com/2023/11/clementine-bernhard-museum-11-15-23-2.pdf" TargetMode="External"/><Relationship Id="rId10" Type="http://schemas.openxmlformats.org/officeDocument/2006/relationships/hyperlink" Target="https://auburnstringjams.files.wordpress.com/2023/11/all-i-want-for-christmas-is-you-11-26-23.pdf" TargetMode="External"/><Relationship Id="rId19" Type="http://schemas.openxmlformats.org/officeDocument/2006/relationships/hyperlink" Target="https://auburnstringjams.files.wordpress.com/2023/11/ballad-of-black-bart-11-1-23.pdf" TargetMode="External"/><Relationship Id="rId4" Type="http://schemas.openxmlformats.org/officeDocument/2006/relationships/hyperlink" Target="https://auburnstringjams.files.wordpress.com/2023/11/winter-wonderland-11-17-23.pdf" TargetMode="External"/><Relationship Id="rId9" Type="http://schemas.openxmlformats.org/officeDocument/2006/relationships/hyperlink" Target="https://auburnstringjams.files.wordpress.com/2023/11/must-be-santa-11-1-b-23.pdf" TargetMode="External"/><Relationship Id="rId14" Type="http://schemas.openxmlformats.org/officeDocument/2006/relationships/hyperlink" Target="https://auburnstringjams.files.wordpress.com/2023/10/auburn-folks-in-c-may-9.pd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uburnstringjams.files.wordpress.com/2023/10/sweet-betsy-from-pike-10-17-2023.pdf" TargetMode="External"/><Relationship Id="rId13" Type="http://schemas.openxmlformats.org/officeDocument/2006/relationships/image" Target="../media/image1.jpg"/><Relationship Id="rId3" Type="http://schemas.openxmlformats.org/officeDocument/2006/relationships/hyperlink" Target="https://auburnstringjams.files.wordpress.com/2023/11/rockn-around-the-christmas-tree-11-1-23.pdf" TargetMode="External"/><Relationship Id="rId7" Type="http://schemas.openxmlformats.org/officeDocument/2006/relationships/hyperlink" Target="https://auburnstringjams.files.wordpress.com/2023/01/feliz-navidad-nov-19.pdf" TargetMode="External"/><Relationship Id="rId12" Type="http://schemas.openxmlformats.org/officeDocument/2006/relationships/hyperlink" Target="https://auburnstringjams.files.wordpress.com/2023/11/white-christmas-11-21-23-minor-intro.pdf" TargetMode="External"/><Relationship Id="rId2" Type="http://schemas.openxmlformats.org/officeDocument/2006/relationships/hyperlink" Target="https://auburnstringjams.files.wordpress.com/2023/10/theres-no-place-like-home-for-the-holidays-10-18-2023-1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uburnstringjams.files.wordpress.com/2023/11/up-on-the-housetop-rev-2-11-14-23.pdf" TargetMode="External"/><Relationship Id="rId11" Type="http://schemas.openxmlformats.org/officeDocument/2006/relationships/hyperlink" Target="https://auburnstringjams.files.wordpress.com/2023/11/blue-christmas-11-15-23.pdf" TargetMode="External"/><Relationship Id="rId5" Type="http://schemas.openxmlformats.org/officeDocument/2006/relationships/hyperlink" Target="https://auburnstringjams.files.wordpress.com/2023/10/have-yourself-a-merry-little-christmas-10-18-2023-2.pdf" TargetMode="External"/><Relationship Id="rId10" Type="http://schemas.openxmlformats.org/officeDocument/2006/relationships/hyperlink" Target="https://auburnstringjams.files.wordpress.com/2023/11/christmas-island-11-4-23.pdf" TargetMode="External"/><Relationship Id="rId4" Type="http://schemas.openxmlformats.org/officeDocument/2006/relationships/hyperlink" Target="https://auburnstringjams.files.wordpress.com/2023/11/oh-california_11-10-23-3.pdf" TargetMode="External"/><Relationship Id="rId9" Type="http://schemas.openxmlformats.org/officeDocument/2006/relationships/hyperlink" Target="https://auburnstringjams.files.wordpress.com/2023/11/grandmas-feather-bed-11-15-23-1.pdf" TargetMode="External"/><Relationship Id="rId1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D12B54-C2CE-E1BD-34DD-F96D621CF7E0}"/>
              </a:ext>
            </a:extLst>
          </p:cNvPr>
          <p:cNvSpPr txBox="1"/>
          <p:nvPr/>
        </p:nvSpPr>
        <p:spPr>
          <a:xfrm>
            <a:off x="981901" y="107232"/>
            <a:ext cx="5836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TUESDAY JAM PLAYLIST UPDATE (P 1)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(also for Dec 2 &amp; Dec 8 performances)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5272B-6C65-378B-4E95-001543FF349F}"/>
              </a:ext>
            </a:extLst>
          </p:cNvPr>
          <p:cNvSpPr txBox="1"/>
          <p:nvPr/>
        </p:nvSpPr>
        <p:spPr>
          <a:xfrm>
            <a:off x="432149" y="591207"/>
            <a:ext cx="450376" cy="967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2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3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4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5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6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7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8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9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10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11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12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13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14</a:t>
            </a:r>
          </a:p>
          <a:p>
            <a:pPr>
              <a:lnSpc>
                <a:spcPct val="210000"/>
              </a:lnSpc>
            </a:pPr>
            <a:r>
              <a:rPr lang="en-US" b="1" dirty="0">
                <a:solidFill>
                  <a:srgbClr val="0070C0"/>
                </a:solidFill>
              </a:rPr>
              <a:t>15</a:t>
            </a:r>
          </a:p>
          <a:p>
            <a:pPr>
              <a:lnSpc>
                <a:spcPct val="210000"/>
              </a:lnSpc>
            </a:pP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64" name="TextBox 63">
            <a:hlinkClick r:id="rId2"/>
            <a:extLst>
              <a:ext uri="{FF2B5EF4-FFF2-40B4-BE49-F238E27FC236}">
                <a16:creationId xmlns:a16="http://schemas.microsoft.com/office/drawing/2014/main" id="{ACC60AD5-BDF4-4A23-CCE2-0017FF91D7CE}"/>
              </a:ext>
            </a:extLst>
          </p:cNvPr>
          <p:cNvSpPr txBox="1"/>
          <p:nvPr/>
        </p:nvSpPr>
        <p:spPr>
          <a:xfrm>
            <a:off x="896579" y="1403534"/>
            <a:ext cx="295001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ITS BEGINNING TO LOOK A ..</a:t>
            </a:r>
          </a:p>
        </p:txBody>
      </p:sp>
      <p:sp>
        <p:nvSpPr>
          <p:cNvPr id="34" name="TextBox 33">
            <a:hlinkClick r:id="rId3"/>
            <a:extLst>
              <a:ext uri="{FF2B5EF4-FFF2-40B4-BE49-F238E27FC236}">
                <a16:creationId xmlns:a16="http://schemas.microsoft.com/office/drawing/2014/main" id="{3CC20EBF-294F-CA4C-1AAE-79B17E731170}"/>
              </a:ext>
            </a:extLst>
          </p:cNvPr>
          <p:cNvSpPr txBox="1"/>
          <p:nvPr/>
        </p:nvSpPr>
        <p:spPr>
          <a:xfrm>
            <a:off x="886918" y="1962503"/>
            <a:ext cx="294334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MELE KALIKIMAKA</a:t>
            </a:r>
          </a:p>
        </p:txBody>
      </p:sp>
      <p:sp>
        <p:nvSpPr>
          <p:cNvPr id="35" name="TextBox 34">
            <a:hlinkClick r:id="rId4"/>
            <a:extLst>
              <a:ext uri="{FF2B5EF4-FFF2-40B4-BE49-F238E27FC236}">
                <a16:creationId xmlns:a16="http://schemas.microsoft.com/office/drawing/2014/main" id="{8CC46370-D23E-AB85-97A8-690006097C9F}"/>
              </a:ext>
            </a:extLst>
          </p:cNvPr>
          <p:cNvSpPr txBox="1"/>
          <p:nvPr/>
        </p:nvSpPr>
        <p:spPr>
          <a:xfrm>
            <a:off x="923423" y="2544091"/>
            <a:ext cx="294334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WINTER WONDERLAND</a:t>
            </a:r>
          </a:p>
        </p:txBody>
      </p:sp>
      <p:sp>
        <p:nvSpPr>
          <p:cNvPr id="36" name="TextBox 35">
            <a:hlinkClick r:id="rId5"/>
            <a:extLst>
              <a:ext uri="{FF2B5EF4-FFF2-40B4-BE49-F238E27FC236}">
                <a16:creationId xmlns:a16="http://schemas.microsoft.com/office/drawing/2014/main" id="{7C0F47E3-29F3-9AFF-B44D-B08B75EC9B90}"/>
              </a:ext>
            </a:extLst>
          </p:cNvPr>
          <p:cNvSpPr txBox="1"/>
          <p:nvPr/>
        </p:nvSpPr>
        <p:spPr>
          <a:xfrm>
            <a:off x="912110" y="3721228"/>
            <a:ext cx="292522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LET IT SNOW</a:t>
            </a:r>
          </a:p>
        </p:txBody>
      </p:sp>
      <p:sp>
        <p:nvSpPr>
          <p:cNvPr id="37" name="TextBox 36">
            <a:hlinkClick r:id="rId6"/>
            <a:extLst>
              <a:ext uri="{FF2B5EF4-FFF2-40B4-BE49-F238E27FC236}">
                <a16:creationId xmlns:a16="http://schemas.microsoft.com/office/drawing/2014/main" id="{79191D9B-447E-A86E-EC7C-8F89FCC27213}"/>
              </a:ext>
            </a:extLst>
          </p:cNvPr>
          <p:cNvSpPr txBox="1"/>
          <p:nvPr/>
        </p:nvSpPr>
        <p:spPr>
          <a:xfrm>
            <a:off x="935449" y="4300303"/>
            <a:ext cx="287854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JINGLE BELLS </a:t>
            </a: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2F22BEC0-B6A1-9AB2-8B3F-458E0EEDE683}"/>
              </a:ext>
            </a:extLst>
          </p:cNvPr>
          <p:cNvSpPr txBox="1"/>
          <p:nvPr/>
        </p:nvSpPr>
        <p:spPr>
          <a:xfrm>
            <a:off x="991162" y="4844528"/>
            <a:ext cx="291433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FROSTY THE SNOWMAN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30E3622-1C43-C317-8D84-EE255E3981F5}"/>
              </a:ext>
            </a:extLst>
          </p:cNvPr>
          <p:cNvCxnSpPr>
            <a:cxnSpLocks/>
          </p:cNvCxnSpPr>
          <p:nvPr/>
        </p:nvCxnSpPr>
        <p:spPr>
          <a:xfrm>
            <a:off x="882525" y="1514943"/>
            <a:ext cx="93358" cy="8543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hlinkClick r:id="rId8"/>
            <a:extLst>
              <a:ext uri="{FF2B5EF4-FFF2-40B4-BE49-F238E27FC236}">
                <a16:creationId xmlns:a16="http://schemas.microsoft.com/office/drawing/2014/main" id="{789F6AA6-467A-FB21-A66E-1EE337684D47}"/>
              </a:ext>
            </a:extLst>
          </p:cNvPr>
          <p:cNvSpPr txBox="1"/>
          <p:nvPr/>
        </p:nvSpPr>
        <p:spPr>
          <a:xfrm>
            <a:off x="960452" y="5441649"/>
            <a:ext cx="291572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RUDOLPH THE RED NOSED ..</a:t>
            </a:r>
          </a:p>
        </p:txBody>
      </p:sp>
      <p:sp>
        <p:nvSpPr>
          <p:cNvPr id="63" name="TextBox 62">
            <a:hlinkClick r:id="rId9"/>
            <a:extLst>
              <a:ext uri="{FF2B5EF4-FFF2-40B4-BE49-F238E27FC236}">
                <a16:creationId xmlns:a16="http://schemas.microsoft.com/office/drawing/2014/main" id="{B136C0B6-82EA-2C26-3E1A-18D0EAF3F245}"/>
              </a:ext>
            </a:extLst>
          </p:cNvPr>
          <p:cNvSpPr txBox="1"/>
          <p:nvPr/>
        </p:nvSpPr>
        <p:spPr>
          <a:xfrm>
            <a:off x="954842" y="6601155"/>
            <a:ext cx="291192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MUST BE SANTA</a:t>
            </a:r>
          </a:p>
        </p:txBody>
      </p:sp>
      <p:sp>
        <p:nvSpPr>
          <p:cNvPr id="22" name="TextBox 21">
            <a:hlinkClick r:id="rId10"/>
            <a:extLst>
              <a:ext uri="{FF2B5EF4-FFF2-40B4-BE49-F238E27FC236}">
                <a16:creationId xmlns:a16="http://schemas.microsoft.com/office/drawing/2014/main" id="{076C85C7-DB71-D989-8EFE-EAD648728492}"/>
              </a:ext>
            </a:extLst>
          </p:cNvPr>
          <p:cNvSpPr txBox="1"/>
          <p:nvPr/>
        </p:nvSpPr>
        <p:spPr>
          <a:xfrm>
            <a:off x="985748" y="7163815"/>
            <a:ext cx="291243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..ALL I WANT for CHRISTMAS </a:t>
            </a:r>
          </a:p>
        </p:txBody>
      </p:sp>
      <p:sp>
        <p:nvSpPr>
          <p:cNvPr id="23" name="TextBox 22">
            <a:hlinkClick r:id="rId11"/>
            <a:extLst>
              <a:ext uri="{FF2B5EF4-FFF2-40B4-BE49-F238E27FC236}">
                <a16:creationId xmlns:a16="http://schemas.microsoft.com/office/drawing/2014/main" id="{B93F90B1-1C04-F165-4CAE-B9E796A6FC10}"/>
              </a:ext>
            </a:extLst>
          </p:cNvPr>
          <p:cNvSpPr txBox="1"/>
          <p:nvPr/>
        </p:nvSpPr>
        <p:spPr>
          <a:xfrm>
            <a:off x="1001098" y="7739237"/>
            <a:ext cx="291243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JINGLE BELL ROCK</a:t>
            </a:r>
          </a:p>
        </p:txBody>
      </p:sp>
      <p:sp>
        <p:nvSpPr>
          <p:cNvPr id="25" name="TextBox 24">
            <a:hlinkClick r:id="rId12"/>
            <a:extLst>
              <a:ext uri="{FF2B5EF4-FFF2-40B4-BE49-F238E27FC236}">
                <a16:creationId xmlns:a16="http://schemas.microsoft.com/office/drawing/2014/main" id="{BB423A76-92EE-53B0-ED01-4D64C79AA123}"/>
              </a:ext>
            </a:extLst>
          </p:cNvPr>
          <p:cNvSpPr txBox="1"/>
          <p:nvPr/>
        </p:nvSpPr>
        <p:spPr>
          <a:xfrm>
            <a:off x="982025" y="8311167"/>
            <a:ext cx="290493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DECK THE HALLS (11/4/23)</a:t>
            </a:r>
          </a:p>
        </p:txBody>
      </p:sp>
      <p:sp>
        <p:nvSpPr>
          <p:cNvPr id="26" name="TextBox 25">
            <a:hlinkClick r:id="rId13"/>
            <a:extLst>
              <a:ext uri="{FF2B5EF4-FFF2-40B4-BE49-F238E27FC236}">
                <a16:creationId xmlns:a16="http://schemas.microsoft.com/office/drawing/2014/main" id="{F50CB256-7631-E395-09FF-4C06FE91A79E}"/>
              </a:ext>
            </a:extLst>
          </p:cNvPr>
          <p:cNvSpPr txBox="1"/>
          <p:nvPr/>
        </p:nvSpPr>
        <p:spPr>
          <a:xfrm>
            <a:off x="1001098" y="8892743"/>
            <a:ext cx="293127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SILVER BELLS (11/4/23)</a:t>
            </a:r>
          </a:p>
        </p:txBody>
      </p:sp>
      <p:sp>
        <p:nvSpPr>
          <p:cNvPr id="2" name="TextBox 1">
            <a:hlinkClick r:id="rId14"/>
            <a:extLst>
              <a:ext uri="{FF2B5EF4-FFF2-40B4-BE49-F238E27FC236}">
                <a16:creationId xmlns:a16="http://schemas.microsoft.com/office/drawing/2014/main" id="{ACCCB357-C611-9017-4657-CA00A1EBBFF9}"/>
              </a:ext>
            </a:extLst>
          </p:cNvPr>
          <p:cNvSpPr txBox="1"/>
          <p:nvPr/>
        </p:nvSpPr>
        <p:spPr>
          <a:xfrm>
            <a:off x="859632" y="873499"/>
            <a:ext cx="292477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AUBURN FOLKS</a:t>
            </a:r>
          </a:p>
        </p:txBody>
      </p:sp>
      <p:sp>
        <p:nvSpPr>
          <p:cNvPr id="3" name="TextBox 2">
            <a:hlinkClick r:id="rId15"/>
            <a:extLst>
              <a:ext uri="{FF2B5EF4-FFF2-40B4-BE49-F238E27FC236}">
                <a16:creationId xmlns:a16="http://schemas.microsoft.com/office/drawing/2014/main" id="{F489FE86-0751-D678-013C-9B91AC5BA072}"/>
              </a:ext>
            </a:extLst>
          </p:cNvPr>
          <p:cNvSpPr txBox="1"/>
          <p:nvPr/>
        </p:nvSpPr>
        <p:spPr>
          <a:xfrm>
            <a:off x="935449" y="3144188"/>
            <a:ext cx="289903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CLEMENTINE</a:t>
            </a:r>
          </a:p>
        </p:txBody>
      </p:sp>
      <p:sp>
        <p:nvSpPr>
          <p:cNvPr id="6" name="TextBox 5">
            <a:hlinkClick r:id="rId16"/>
            <a:extLst>
              <a:ext uri="{FF2B5EF4-FFF2-40B4-BE49-F238E27FC236}">
                <a16:creationId xmlns:a16="http://schemas.microsoft.com/office/drawing/2014/main" id="{E1DE19EF-C9D1-154F-96D6-5BA3A00E08AD}"/>
              </a:ext>
            </a:extLst>
          </p:cNvPr>
          <p:cNvSpPr txBox="1"/>
          <p:nvPr/>
        </p:nvSpPr>
        <p:spPr>
          <a:xfrm>
            <a:off x="939567" y="6010309"/>
            <a:ext cx="294334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u="sng" dirty="0">
                <a:solidFill>
                  <a:srgbClr val="FF000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BLACK BART (</a:t>
            </a:r>
            <a:r>
              <a:rPr lang="en-US" sz="1400" b="1" i="1" u="sng" dirty="0">
                <a:solidFill>
                  <a:srgbClr val="FF000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new outro</a:t>
            </a:r>
            <a:r>
              <a:rPr lang="en-US" b="1" i="1" u="sng" dirty="0">
                <a:solidFill>
                  <a:srgbClr val="FF000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pic>
        <p:nvPicPr>
          <p:cNvPr id="8" name="Picture 7" descr="A poster for a museum&#10;&#10;Description automatically generated">
            <a:extLst>
              <a:ext uri="{FF2B5EF4-FFF2-40B4-BE49-F238E27FC236}">
                <a16:creationId xmlns:a16="http://schemas.microsoft.com/office/drawing/2014/main" id="{4A78D5C1-2FF0-C169-C1A0-5372B2B22C0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4272">
            <a:off x="5585167" y="1323748"/>
            <a:ext cx="945476" cy="1366050"/>
          </a:xfrm>
          <a:prstGeom prst="rect">
            <a:avLst/>
          </a:prstGeom>
        </p:spPr>
      </p:pic>
      <p:pic>
        <p:nvPicPr>
          <p:cNvPr id="10" name="Picture 9" descr="A santa claus carrying a bag of gifts&#10;&#10;Description automatically generated">
            <a:extLst>
              <a:ext uri="{FF2B5EF4-FFF2-40B4-BE49-F238E27FC236}">
                <a16:creationId xmlns:a16="http://schemas.microsoft.com/office/drawing/2014/main" id="{68E28D39-E461-8257-1A95-C73EBD1B7CB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3490">
            <a:off x="5833637" y="2634750"/>
            <a:ext cx="1729092" cy="1618430"/>
          </a:xfrm>
          <a:prstGeom prst="rect">
            <a:avLst/>
          </a:prstGeom>
        </p:spPr>
      </p:pic>
      <p:sp>
        <p:nvSpPr>
          <p:cNvPr id="7" name="TextBox 6">
            <a:hlinkClick r:id="rId19"/>
            <a:extLst>
              <a:ext uri="{FF2B5EF4-FFF2-40B4-BE49-F238E27FC236}">
                <a16:creationId xmlns:a16="http://schemas.microsoft.com/office/drawing/2014/main" id="{C1F2E3AE-62E6-AD43-1AAF-DBEF02CA6839}"/>
              </a:ext>
            </a:extLst>
          </p:cNvPr>
          <p:cNvSpPr txBox="1"/>
          <p:nvPr/>
        </p:nvSpPr>
        <p:spPr>
          <a:xfrm>
            <a:off x="5651133" y="5929929"/>
            <a:ext cx="16891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Link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8BB57C-9094-0412-FE2C-85566B8B5638}"/>
              </a:ext>
            </a:extLst>
          </p:cNvPr>
          <p:cNvSpPr txBox="1"/>
          <p:nvPr/>
        </p:nvSpPr>
        <p:spPr>
          <a:xfrm>
            <a:off x="3950923" y="857417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11/19/22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C1ABC-DD8F-716C-5185-0D8395C4E6CD}"/>
              </a:ext>
            </a:extLst>
          </p:cNvPr>
          <p:cNvSpPr txBox="1"/>
          <p:nvPr/>
        </p:nvSpPr>
        <p:spPr>
          <a:xfrm>
            <a:off x="3950923" y="1367186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10/31/23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3020FC-DDEE-5EB7-E587-2B412061478C}"/>
              </a:ext>
            </a:extLst>
          </p:cNvPr>
          <p:cNvSpPr txBox="1"/>
          <p:nvPr/>
        </p:nvSpPr>
        <p:spPr>
          <a:xfrm>
            <a:off x="3971385" y="1960261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10/10/23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D53E52-46AD-0C43-4C4E-BAECAD3B1C0D}"/>
              </a:ext>
            </a:extLst>
          </p:cNvPr>
          <p:cNvSpPr txBox="1"/>
          <p:nvPr/>
        </p:nvSpPr>
        <p:spPr>
          <a:xfrm>
            <a:off x="3994392" y="2535884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11/15/23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D59C9-545F-A9F8-AF00-0F8732B6F6C9}"/>
              </a:ext>
            </a:extLst>
          </p:cNvPr>
          <p:cNvSpPr txBox="1"/>
          <p:nvPr/>
        </p:nvSpPr>
        <p:spPr>
          <a:xfrm>
            <a:off x="4049778" y="3163144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11/15/23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EE5BFA-2F45-032A-2778-E48058D451D8}"/>
              </a:ext>
            </a:extLst>
          </p:cNvPr>
          <p:cNvSpPr txBox="1"/>
          <p:nvPr/>
        </p:nvSpPr>
        <p:spPr>
          <a:xfrm>
            <a:off x="4049778" y="3672913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EC0BC-4AB0-49DF-31A8-E2FB695DF480}"/>
              </a:ext>
            </a:extLst>
          </p:cNvPr>
          <p:cNvSpPr txBox="1"/>
          <p:nvPr/>
        </p:nvSpPr>
        <p:spPr>
          <a:xfrm>
            <a:off x="4070240" y="4265988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396E97-0A47-A3D2-FCD2-37CE49CFA0E2}"/>
              </a:ext>
            </a:extLst>
          </p:cNvPr>
          <p:cNvSpPr txBox="1"/>
          <p:nvPr/>
        </p:nvSpPr>
        <p:spPr>
          <a:xfrm>
            <a:off x="4093247" y="4841611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0D197F-A315-CAA9-EA87-4D5E9A40DC88}"/>
              </a:ext>
            </a:extLst>
          </p:cNvPr>
          <p:cNvSpPr txBox="1"/>
          <p:nvPr/>
        </p:nvSpPr>
        <p:spPr>
          <a:xfrm>
            <a:off x="4037137" y="5441991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11/10/23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AED0D2-46BA-CF24-8859-C4C7B0AF8852}"/>
              </a:ext>
            </a:extLst>
          </p:cNvPr>
          <p:cNvSpPr txBox="1"/>
          <p:nvPr/>
        </p:nvSpPr>
        <p:spPr>
          <a:xfrm>
            <a:off x="4037137" y="5992497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11/21/23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D159B3-E6F7-F215-EA06-A60A9360198D}"/>
              </a:ext>
            </a:extLst>
          </p:cNvPr>
          <p:cNvSpPr txBox="1"/>
          <p:nvPr/>
        </p:nvSpPr>
        <p:spPr>
          <a:xfrm>
            <a:off x="4057599" y="6544835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903C04-C441-CA9E-5C2E-8199C6E71011}"/>
              </a:ext>
            </a:extLst>
          </p:cNvPr>
          <p:cNvSpPr txBox="1"/>
          <p:nvPr/>
        </p:nvSpPr>
        <p:spPr>
          <a:xfrm>
            <a:off x="4080606" y="7120458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11/26/23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698E7B-662D-785D-462B-4878072D63E4}"/>
              </a:ext>
            </a:extLst>
          </p:cNvPr>
          <p:cNvSpPr txBox="1"/>
          <p:nvPr/>
        </p:nvSpPr>
        <p:spPr>
          <a:xfrm>
            <a:off x="4135992" y="7747718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C4D431-D345-4B2E-3066-145173657168}"/>
              </a:ext>
            </a:extLst>
          </p:cNvPr>
          <p:cNvSpPr txBox="1"/>
          <p:nvPr/>
        </p:nvSpPr>
        <p:spPr>
          <a:xfrm>
            <a:off x="4135992" y="8257487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11/04/23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382243-66DB-B6AA-DC82-1C756EFF582F}"/>
              </a:ext>
            </a:extLst>
          </p:cNvPr>
          <p:cNvSpPr txBox="1"/>
          <p:nvPr/>
        </p:nvSpPr>
        <p:spPr>
          <a:xfrm>
            <a:off x="4156454" y="8850562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11/04/23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06987C-4AC0-CDAA-0788-E30D6A666461}"/>
              </a:ext>
            </a:extLst>
          </p:cNvPr>
          <p:cNvSpPr txBox="1"/>
          <p:nvPr/>
        </p:nvSpPr>
        <p:spPr>
          <a:xfrm>
            <a:off x="5600583" y="7133331"/>
            <a:ext cx="19623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NEW CHART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B1DDCF-FD29-B090-3532-F693A29F3071}"/>
              </a:ext>
            </a:extLst>
          </p:cNvPr>
          <p:cNvSpPr txBox="1"/>
          <p:nvPr/>
        </p:nvSpPr>
        <p:spPr>
          <a:xfrm>
            <a:off x="5861284" y="430397"/>
            <a:ext cx="170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11/26 update</a:t>
            </a:r>
          </a:p>
        </p:txBody>
      </p:sp>
    </p:spTree>
    <p:extLst>
      <p:ext uri="{BB962C8B-B14F-4D97-AF65-F5344CB8AC3E}">
        <p14:creationId xmlns:p14="http://schemas.microsoft.com/office/powerpoint/2010/main" val="249009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A5272B-6C65-378B-4E95-001543FF349F}"/>
              </a:ext>
            </a:extLst>
          </p:cNvPr>
          <p:cNvSpPr txBox="1"/>
          <p:nvPr/>
        </p:nvSpPr>
        <p:spPr>
          <a:xfrm>
            <a:off x="334597" y="983642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16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347FE5-A4FF-E8C5-63D7-588089C53CA9}"/>
              </a:ext>
            </a:extLst>
          </p:cNvPr>
          <p:cNvSpPr txBox="1"/>
          <p:nvPr/>
        </p:nvSpPr>
        <p:spPr>
          <a:xfrm>
            <a:off x="353451" y="1541142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17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1112E0-AD86-0676-C9AE-8D85C55E552F}"/>
              </a:ext>
            </a:extLst>
          </p:cNvPr>
          <p:cNvSpPr txBox="1"/>
          <p:nvPr/>
        </p:nvSpPr>
        <p:spPr>
          <a:xfrm>
            <a:off x="362910" y="2136639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18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B4FC545-2173-9113-418F-556E6A278210}"/>
              </a:ext>
            </a:extLst>
          </p:cNvPr>
          <p:cNvSpPr txBox="1"/>
          <p:nvPr/>
        </p:nvSpPr>
        <p:spPr>
          <a:xfrm>
            <a:off x="389956" y="2698771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19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16B9F15-9C26-3423-E36E-BCA5FA87137A}"/>
              </a:ext>
            </a:extLst>
          </p:cNvPr>
          <p:cNvSpPr txBox="1"/>
          <p:nvPr/>
        </p:nvSpPr>
        <p:spPr>
          <a:xfrm>
            <a:off x="387120" y="3204781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20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FC2A54A-EDA3-712F-E615-6918DDD582AD}"/>
              </a:ext>
            </a:extLst>
          </p:cNvPr>
          <p:cNvSpPr txBox="1"/>
          <p:nvPr/>
        </p:nvSpPr>
        <p:spPr>
          <a:xfrm>
            <a:off x="405974" y="3762281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21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10D7DE-895F-4468-EB9F-4BBB897A809D}"/>
              </a:ext>
            </a:extLst>
          </p:cNvPr>
          <p:cNvSpPr txBox="1"/>
          <p:nvPr/>
        </p:nvSpPr>
        <p:spPr>
          <a:xfrm>
            <a:off x="415433" y="4357778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22</a:t>
            </a: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7B75F52-FF1C-C8CF-77AB-64022C0FE115}"/>
              </a:ext>
            </a:extLst>
          </p:cNvPr>
          <p:cNvSpPr txBox="1"/>
          <p:nvPr/>
        </p:nvSpPr>
        <p:spPr>
          <a:xfrm>
            <a:off x="420765" y="4928685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23</a:t>
            </a:r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5EE602B-DF06-BF84-D347-AAF612A51857}"/>
              </a:ext>
            </a:extLst>
          </p:cNvPr>
          <p:cNvSpPr txBox="1"/>
          <p:nvPr/>
        </p:nvSpPr>
        <p:spPr>
          <a:xfrm>
            <a:off x="441555" y="5530865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24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6E1DA4C-CCF0-48A3-D4B7-851831334820}"/>
              </a:ext>
            </a:extLst>
          </p:cNvPr>
          <p:cNvSpPr txBox="1"/>
          <p:nvPr/>
        </p:nvSpPr>
        <p:spPr>
          <a:xfrm>
            <a:off x="460409" y="6088365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25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FC1F161-5212-946E-9FE0-360C938225C4}"/>
              </a:ext>
            </a:extLst>
          </p:cNvPr>
          <p:cNvSpPr txBox="1"/>
          <p:nvPr/>
        </p:nvSpPr>
        <p:spPr>
          <a:xfrm>
            <a:off x="469868" y="6683862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26</a:t>
            </a:r>
            <a:endParaRPr 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4D2E199-4AD5-8CB5-2619-3AA7743E9145}"/>
              </a:ext>
            </a:extLst>
          </p:cNvPr>
          <p:cNvSpPr txBox="1"/>
          <p:nvPr/>
        </p:nvSpPr>
        <p:spPr>
          <a:xfrm>
            <a:off x="496914" y="7245994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27</a:t>
            </a:r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07269A-DA7E-CDDB-5E59-BB6541245A1D}"/>
              </a:ext>
            </a:extLst>
          </p:cNvPr>
          <p:cNvSpPr txBox="1"/>
          <p:nvPr/>
        </p:nvSpPr>
        <p:spPr>
          <a:xfrm>
            <a:off x="496914" y="7777811"/>
            <a:ext cx="523142" cy="287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0070C0"/>
                </a:solidFill>
              </a:rPr>
              <a:t>28</a:t>
            </a:r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D693B2E-74E9-9149-9219-27343B963498}"/>
              </a:ext>
            </a:extLst>
          </p:cNvPr>
          <p:cNvSpPr txBox="1"/>
          <p:nvPr/>
        </p:nvSpPr>
        <p:spPr>
          <a:xfrm>
            <a:off x="983551" y="6566026"/>
            <a:ext cx="293762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ROSEVILLE FAIR</a:t>
            </a:r>
          </a:p>
        </p:txBody>
      </p:sp>
      <p:sp>
        <p:nvSpPr>
          <p:cNvPr id="14" name="TextBox 13">
            <a:hlinkClick r:id="rId2"/>
            <a:extLst>
              <a:ext uri="{FF2B5EF4-FFF2-40B4-BE49-F238E27FC236}">
                <a16:creationId xmlns:a16="http://schemas.microsoft.com/office/drawing/2014/main" id="{792F7D79-223E-9992-1878-42CA83E88E88}"/>
              </a:ext>
            </a:extLst>
          </p:cNvPr>
          <p:cNvSpPr txBox="1"/>
          <p:nvPr/>
        </p:nvSpPr>
        <p:spPr>
          <a:xfrm>
            <a:off x="910262" y="3706135"/>
            <a:ext cx="292058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THERE’S NO PLACE LIKE ….</a:t>
            </a:r>
          </a:p>
        </p:txBody>
      </p:sp>
      <p:sp>
        <p:nvSpPr>
          <p:cNvPr id="17" name="TextBox 16">
            <a:hlinkClick r:id="rId3"/>
            <a:extLst>
              <a:ext uri="{FF2B5EF4-FFF2-40B4-BE49-F238E27FC236}">
                <a16:creationId xmlns:a16="http://schemas.microsoft.com/office/drawing/2014/main" id="{CF2F982C-AADE-3EBA-7E15-93325732F876}"/>
              </a:ext>
            </a:extLst>
          </p:cNvPr>
          <p:cNvSpPr txBox="1"/>
          <p:nvPr/>
        </p:nvSpPr>
        <p:spPr>
          <a:xfrm>
            <a:off x="886052" y="2029399"/>
            <a:ext cx="291327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ROCKN’ AROUND THE ……</a:t>
            </a:r>
          </a:p>
        </p:txBody>
      </p:sp>
      <p:sp>
        <p:nvSpPr>
          <p:cNvPr id="20" name="TextBox 19">
            <a:hlinkClick r:id="rId4"/>
            <a:extLst>
              <a:ext uri="{FF2B5EF4-FFF2-40B4-BE49-F238E27FC236}">
                <a16:creationId xmlns:a16="http://schemas.microsoft.com/office/drawing/2014/main" id="{7FA74399-0426-1C12-51B8-B95D5A95B7A7}"/>
              </a:ext>
            </a:extLst>
          </p:cNvPr>
          <p:cNvSpPr txBox="1"/>
          <p:nvPr/>
        </p:nvSpPr>
        <p:spPr>
          <a:xfrm>
            <a:off x="886052" y="901993"/>
            <a:ext cx="293246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OH CALIFORNIA</a:t>
            </a:r>
          </a:p>
        </p:txBody>
      </p:sp>
      <p:sp>
        <p:nvSpPr>
          <p:cNvPr id="21" name="TextBox 20">
            <a:hlinkClick r:id="rId5"/>
            <a:extLst>
              <a:ext uri="{FF2B5EF4-FFF2-40B4-BE49-F238E27FC236}">
                <a16:creationId xmlns:a16="http://schemas.microsoft.com/office/drawing/2014/main" id="{57A5BEB6-B0FA-3692-2B90-8485B33978A4}"/>
              </a:ext>
            </a:extLst>
          </p:cNvPr>
          <p:cNvSpPr txBox="1"/>
          <p:nvPr/>
        </p:nvSpPr>
        <p:spPr>
          <a:xfrm>
            <a:off x="897336" y="7147418"/>
            <a:ext cx="291327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HAVE YOURSELF A MERRY..</a:t>
            </a:r>
          </a:p>
        </p:txBody>
      </p:sp>
      <p:sp>
        <p:nvSpPr>
          <p:cNvPr id="22" name="TextBox 21">
            <a:hlinkClick r:id="rId6"/>
            <a:extLst>
              <a:ext uri="{FF2B5EF4-FFF2-40B4-BE49-F238E27FC236}">
                <a16:creationId xmlns:a16="http://schemas.microsoft.com/office/drawing/2014/main" id="{38A3211D-EDE8-17DB-3798-0B481E436A49}"/>
              </a:ext>
            </a:extLst>
          </p:cNvPr>
          <p:cNvSpPr txBox="1"/>
          <p:nvPr/>
        </p:nvSpPr>
        <p:spPr>
          <a:xfrm>
            <a:off x="910262" y="4807604"/>
            <a:ext cx="292801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UP ON THE HOUSETOP</a:t>
            </a:r>
          </a:p>
        </p:txBody>
      </p:sp>
      <p:sp>
        <p:nvSpPr>
          <p:cNvPr id="24" name="TextBox 23">
            <a:hlinkClick r:id="rId7"/>
            <a:extLst>
              <a:ext uri="{FF2B5EF4-FFF2-40B4-BE49-F238E27FC236}">
                <a16:creationId xmlns:a16="http://schemas.microsoft.com/office/drawing/2014/main" id="{53B41838-CA95-9B09-376A-A001B7913B2B}"/>
              </a:ext>
            </a:extLst>
          </p:cNvPr>
          <p:cNvSpPr txBox="1"/>
          <p:nvPr/>
        </p:nvSpPr>
        <p:spPr>
          <a:xfrm>
            <a:off x="927437" y="5354597"/>
            <a:ext cx="292801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FELIZ NAVIDAD</a:t>
            </a:r>
          </a:p>
        </p:txBody>
      </p:sp>
      <p:sp>
        <p:nvSpPr>
          <p:cNvPr id="27" name="TextBox 26">
            <a:hlinkClick r:id="rId8"/>
            <a:extLst>
              <a:ext uri="{FF2B5EF4-FFF2-40B4-BE49-F238E27FC236}">
                <a16:creationId xmlns:a16="http://schemas.microsoft.com/office/drawing/2014/main" id="{C25EDAB3-F1F8-B690-39B8-9AE6EEB5D0E0}"/>
              </a:ext>
            </a:extLst>
          </p:cNvPr>
          <p:cNvSpPr txBox="1"/>
          <p:nvPr/>
        </p:nvSpPr>
        <p:spPr>
          <a:xfrm>
            <a:off x="914372" y="3189872"/>
            <a:ext cx="290029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SWEET BETSY FROM PIKE</a:t>
            </a:r>
          </a:p>
        </p:txBody>
      </p:sp>
      <p:sp>
        <p:nvSpPr>
          <p:cNvPr id="28" name="TextBox 27">
            <a:hlinkClick r:id="rId9"/>
            <a:extLst>
              <a:ext uri="{FF2B5EF4-FFF2-40B4-BE49-F238E27FC236}">
                <a16:creationId xmlns:a16="http://schemas.microsoft.com/office/drawing/2014/main" id="{30EEF22A-47F8-443A-7FDA-1394CCCA5399}"/>
              </a:ext>
            </a:extLst>
          </p:cNvPr>
          <p:cNvSpPr txBox="1"/>
          <p:nvPr/>
        </p:nvSpPr>
        <p:spPr>
          <a:xfrm>
            <a:off x="956246" y="5919794"/>
            <a:ext cx="2870394" cy="3766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GRANDMA’S FEATHER BED</a:t>
            </a:r>
          </a:p>
        </p:txBody>
      </p:sp>
      <p:sp>
        <p:nvSpPr>
          <p:cNvPr id="2" name="TextBox 1">
            <a:hlinkClick r:id="rId10"/>
            <a:extLst>
              <a:ext uri="{FF2B5EF4-FFF2-40B4-BE49-F238E27FC236}">
                <a16:creationId xmlns:a16="http://schemas.microsoft.com/office/drawing/2014/main" id="{53044D96-9106-64E7-3031-C27E0EE1DBF2}"/>
              </a:ext>
            </a:extLst>
          </p:cNvPr>
          <p:cNvSpPr txBox="1"/>
          <p:nvPr/>
        </p:nvSpPr>
        <p:spPr>
          <a:xfrm>
            <a:off x="942222" y="1459709"/>
            <a:ext cx="3124811" cy="2616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CHRISTMAS ISLAND 11/4/23</a:t>
            </a:r>
          </a:p>
        </p:txBody>
      </p:sp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CC117097-E858-3DD3-8474-D8E7908BB39C}"/>
              </a:ext>
            </a:extLst>
          </p:cNvPr>
          <p:cNvSpPr txBox="1"/>
          <p:nvPr/>
        </p:nvSpPr>
        <p:spPr>
          <a:xfrm>
            <a:off x="900803" y="4250750"/>
            <a:ext cx="290633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BLUE CHRISTMAS in C</a:t>
            </a:r>
          </a:p>
        </p:txBody>
      </p:sp>
      <p:sp>
        <p:nvSpPr>
          <p:cNvPr id="6" name="TextBox 5">
            <a:hlinkClick r:id="rId12"/>
            <a:extLst>
              <a:ext uri="{FF2B5EF4-FFF2-40B4-BE49-F238E27FC236}">
                <a16:creationId xmlns:a16="http://schemas.microsoft.com/office/drawing/2014/main" id="{36243FF6-1869-E982-3F50-6C832CB0BE78}"/>
              </a:ext>
            </a:extLst>
          </p:cNvPr>
          <p:cNvSpPr txBox="1"/>
          <p:nvPr/>
        </p:nvSpPr>
        <p:spPr>
          <a:xfrm>
            <a:off x="931152" y="2639313"/>
            <a:ext cx="324886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WHITE CHRISTMAS (new intro)</a:t>
            </a:r>
          </a:p>
        </p:txBody>
      </p:sp>
      <p:pic>
        <p:nvPicPr>
          <p:cNvPr id="8" name="Picture 7" descr="A poster for a museum&#10;&#10;Description automatically generated">
            <a:extLst>
              <a:ext uri="{FF2B5EF4-FFF2-40B4-BE49-F238E27FC236}">
                <a16:creationId xmlns:a16="http://schemas.microsoft.com/office/drawing/2014/main" id="{71D700B0-82DC-C5D8-EC7A-8F32AD3068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7015">
            <a:off x="1603292" y="8101010"/>
            <a:ext cx="1212020" cy="1751160"/>
          </a:xfrm>
          <a:prstGeom prst="rect">
            <a:avLst/>
          </a:prstGeom>
        </p:spPr>
      </p:pic>
      <p:pic>
        <p:nvPicPr>
          <p:cNvPr id="12" name="Picture 11" descr="A santa claus carrying a bag of gifts&#10;&#10;Description automatically generated">
            <a:extLst>
              <a:ext uri="{FF2B5EF4-FFF2-40B4-BE49-F238E27FC236}">
                <a16:creationId xmlns:a16="http://schemas.microsoft.com/office/drawing/2014/main" id="{FDB05B25-60AB-7E54-4F68-00B2CAD8FB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144">
            <a:off x="5197330" y="7535255"/>
            <a:ext cx="2381250" cy="2228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EE21F5-0D68-28FE-EE2B-C72132992BDB}"/>
              </a:ext>
            </a:extLst>
          </p:cNvPr>
          <p:cNvSpPr txBox="1"/>
          <p:nvPr/>
        </p:nvSpPr>
        <p:spPr>
          <a:xfrm>
            <a:off x="4130372" y="907082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11/10/23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D486E1-4753-DAFA-A0B1-078E49A6BD80}"/>
              </a:ext>
            </a:extLst>
          </p:cNvPr>
          <p:cNvSpPr txBox="1"/>
          <p:nvPr/>
        </p:nvSpPr>
        <p:spPr>
          <a:xfrm>
            <a:off x="4180020" y="1443343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out!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30FFC7-A5F9-736D-D5D7-93C1A8401E77}"/>
              </a:ext>
            </a:extLst>
          </p:cNvPr>
          <p:cNvSpPr txBox="1"/>
          <p:nvPr/>
        </p:nvSpPr>
        <p:spPr>
          <a:xfrm>
            <a:off x="4150834" y="2049629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10/18/23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D3284B-AECE-4C14-6B8B-E61B0E663683}"/>
              </a:ext>
            </a:extLst>
          </p:cNvPr>
          <p:cNvSpPr txBox="1"/>
          <p:nvPr/>
        </p:nvSpPr>
        <p:spPr>
          <a:xfrm>
            <a:off x="4173841" y="2625252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11/21/23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36BB8D-3D4F-8049-95CB-48FAB493708B}"/>
              </a:ext>
            </a:extLst>
          </p:cNvPr>
          <p:cNvSpPr txBox="1"/>
          <p:nvPr/>
        </p:nvSpPr>
        <p:spPr>
          <a:xfrm>
            <a:off x="4229227" y="3252512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10/17/23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183FE5-B11E-F376-EC34-73BBB2B56B33}"/>
              </a:ext>
            </a:extLst>
          </p:cNvPr>
          <p:cNvSpPr txBox="1"/>
          <p:nvPr/>
        </p:nvSpPr>
        <p:spPr>
          <a:xfrm>
            <a:off x="4229227" y="3762281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10/18/23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3CABEB-BBE2-C5BB-D1D1-E4260B0A69A8}"/>
              </a:ext>
            </a:extLst>
          </p:cNvPr>
          <p:cNvSpPr txBox="1"/>
          <p:nvPr/>
        </p:nvSpPr>
        <p:spPr>
          <a:xfrm>
            <a:off x="4229227" y="4285625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11/15/23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E52FAD-3421-596A-C576-02A6F7993177}"/>
              </a:ext>
            </a:extLst>
          </p:cNvPr>
          <p:cNvSpPr txBox="1"/>
          <p:nvPr/>
        </p:nvSpPr>
        <p:spPr>
          <a:xfrm>
            <a:off x="4173841" y="4852977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11/14/23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DA59AE-6226-DD64-0A46-5914CE45328C}"/>
              </a:ext>
            </a:extLst>
          </p:cNvPr>
          <p:cNvSpPr txBox="1"/>
          <p:nvPr/>
        </p:nvSpPr>
        <p:spPr>
          <a:xfrm>
            <a:off x="4221199" y="5428600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11/19/22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D62D21-7EC9-BC07-D135-6ECE5DFC9923}"/>
              </a:ext>
            </a:extLst>
          </p:cNvPr>
          <p:cNvSpPr txBox="1"/>
          <p:nvPr/>
        </p:nvSpPr>
        <p:spPr>
          <a:xfrm>
            <a:off x="4241149" y="5951944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11/15/23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038EB2-F160-E68D-871B-D52BE5C5FF25}"/>
              </a:ext>
            </a:extLst>
          </p:cNvPr>
          <p:cNvSpPr txBox="1"/>
          <p:nvPr/>
        </p:nvSpPr>
        <p:spPr>
          <a:xfrm>
            <a:off x="4261610" y="6557167"/>
            <a:ext cx="2086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Fox Family Trio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2A25D3-515F-1365-0321-E66E0B0F2945}"/>
              </a:ext>
            </a:extLst>
          </p:cNvPr>
          <p:cNvSpPr txBox="1"/>
          <p:nvPr/>
        </p:nvSpPr>
        <p:spPr>
          <a:xfrm>
            <a:off x="4284618" y="7132790"/>
            <a:ext cx="12805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10/18/23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5A0A0F-5134-331D-3AE8-EE1329CB7408}"/>
              </a:ext>
            </a:extLst>
          </p:cNvPr>
          <p:cNvCxnSpPr/>
          <p:nvPr/>
        </p:nvCxnSpPr>
        <p:spPr>
          <a:xfrm>
            <a:off x="857739" y="1541142"/>
            <a:ext cx="3028461" cy="1801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73D9F3E-448D-A2E1-2F39-12F06D1873C2}"/>
              </a:ext>
            </a:extLst>
          </p:cNvPr>
          <p:cNvSpPr txBox="1"/>
          <p:nvPr/>
        </p:nvSpPr>
        <p:spPr>
          <a:xfrm>
            <a:off x="897336" y="169967"/>
            <a:ext cx="5836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TUESDAY JAM </a:t>
            </a:r>
            <a:r>
              <a:rPr lang="en-US" b="1" dirty="0">
                <a:solidFill>
                  <a:srgbClr val="FF0000"/>
                </a:solidFill>
              </a:rPr>
              <a:t>DEC </a:t>
            </a:r>
            <a:r>
              <a:rPr lang="en-US" b="1" dirty="0">
                <a:solidFill>
                  <a:srgbClr val="0070C0"/>
                </a:solidFill>
              </a:rPr>
              <a:t>PLAYLIST PDATE (P 2)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(also for Dec 2 &amp; Dec 8 performances)</a:t>
            </a:r>
          </a:p>
        </p:txBody>
      </p:sp>
    </p:spTree>
    <p:extLst>
      <p:ext uri="{BB962C8B-B14F-4D97-AF65-F5344CB8AC3E}">
        <p14:creationId xmlns:p14="http://schemas.microsoft.com/office/powerpoint/2010/main" val="1725625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5121</TotalTime>
  <Words>209</Words>
  <Application>Microsoft Office PowerPoint</Application>
  <PresentationFormat>Custom</PresentationFormat>
  <Paragraphs>89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Campbell</dc:creator>
  <cp:lastModifiedBy>Ronald Campbell</cp:lastModifiedBy>
  <cp:revision>43</cp:revision>
  <cp:lastPrinted>2023-10-27T19:27:49Z</cp:lastPrinted>
  <dcterms:created xsi:type="dcterms:W3CDTF">2023-07-20T12:39:10Z</dcterms:created>
  <dcterms:modified xsi:type="dcterms:W3CDTF">2023-11-26T20:13:20Z</dcterms:modified>
</cp:coreProperties>
</file>