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05700" cy="10693400"/>
  <p:notesSz cx="7505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2645" y="2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3403" y="3314954"/>
            <a:ext cx="638524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26807" y="5988304"/>
            <a:ext cx="525843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5602" y="2459482"/>
            <a:ext cx="3267741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68705" y="2459482"/>
            <a:ext cx="3267741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9616" y="655944"/>
            <a:ext cx="1847850" cy="380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5602" y="2459482"/>
            <a:ext cx="676084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54097" y="9944862"/>
            <a:ext cx="2403856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5602" y="9944862"/>
            <a:ext cx="172777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08676" y="9944862"/>
            <a:ext cx="172777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63386" y="168912"/>
            <a:ext cx="2561064" cy="36997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b="1" dirty="0"/>
              <a:t>April</a:t>
            </a:r>
            <a:r>
              <a:rPr b="1" spc="5" dirty="0"/>
              <a:t> </a:t>
            </a:r>
            <a:r>
              <a:rPr b="1" spc="-10" dirty="0"/>
              <a:t>Showers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F3A4D2-BA5A-5D36-F9D0-A8CD0302DCB8}"/>
              </a:ext>
            </a:extLst>
          </p:cNvPr>
          <p:cNvSpPr txBox="1"/>
          <p:nvPr/>
        </p:nvSpPr>
        <p:spPr>
          <a:xfrm>
            <a:off x="486936" y="698500"/>
            <a:ext cx="7848600" cy="960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2000" b="1" dirty="0"/>
              <a:t>Life is not a highway strewn with flowers</a:t>
            </a:r>
          </a:p>
          <a:p>
            <a:r>
              <a:rPr lang="en-US" sz="2000" b="1" dirty="0"/>
              <a:t>Still it holds a goodly share of bliss</a:t>
            </a:r>
          </a:p>
          <a:p>
            <a:r>
              <a:rPr lang="en-US" sz="2000" b="1" dirty="0"/>
              <a:t>When the sun gives way to April showers</a:t>
            </a:r>
          </a:p>
          <a:p>
            <a:r>
              <a:rPr lang="en-US" sz="2000" b="1" dirty="0"/>
              <a:t>Here's the point that you should never miss</a:t>
            </a:r>
          </a:p>
          <a:p>
            <a:endParaRPr lang="en-US" sz="2000" b="1" dirty="0"/>
          </a:p>
          <a:p>
            <a:r>
              <a:rPr lang="en-US" sz="2000" b="1" dirty="0"/>
              <a:t>Though April Showers may come your way</a:t>
            </a:r>
          </a:p>
          <a:p>
            <a:r>
              <a:rPr lang="en-US" sz="2000" b="1" dirty="0"/>
              <a:t>They bring the flowers that bloom in May</a:t>
            </a:r>
          </a:p>
          <a:p>
            <a:r>
              <a:rPr lang="en-US" sz="2000" b="1" dirty="0"/>
              <a:t>So if it's raining have no regrets</a:t>
            </a:r>
          </a:p>
          <a:p>
            <a:r>
              <a:rPr lang="en-US" sz="2000" b="1" dirty="0"/>
              <a:t>Because it isn't raining rain you know</a:t>
            </a:r>
          </a:p>
          <a:p>
            <a:r>
              <a:rPr lang="en-US" sz="2000" b="1" dirty="0"/>
              <a:t>It's raining violets</a:t>
            </a:r>
          </a:p>
          <a:p>
            <a:endParaRPr lang="en-US" sz="2000" b="1" dirty="0"/>
          </a:p>
          <a:p>
            <a:r>
              <a:rPr lang="en-US" sz="2000" b="1" dirty="0"/>
              <a:t>And where you see clouds upon the hills</a:t>
            </a:r>
          </a:p>
          <a:p>
            <a:r>
              <a:rPr lang="en-US" sz="2000" b="1" dirty="0"/>
              <a:t>You soon will see crowds of daffodils</a:t>
            </a:r>
          </a:p>
          <a:p>
            <a:r>
              <a:rPr lang="en-US" sz="2000" b="1" dirty="0"/>
              <a:t>So keep on looking for a bluebird</a:t>
            </a:r>
          </a:p>
          <a:p>
            <a:r>
              <a:rPr lang="en-US" sz="2000" b="1" dirty="0"/>
              <a:t>And listening for his song</a:t>
            </a:r>
          </a:p>
          <a:p>
            <a:r>
              <a:rPr lang="en-US" sz="2000" b="1" dirty="0"/>
              <a:t>Whenever April showers come along</a:t>
            </a:r>
          </a:p>
          <a:p>
            <a:endParaRPr lang="en-US" sz="2000" b="1" dirty="0"/>
          </a:p>
          <a:p>
            <a:r>
              <a:rPr lang="en-US" sz="2000" b="1" dirty="0"/>
              <a:t>INSTRUMENTAL:</a:t>
            </a:r>
          </a:p>
          <a:p>
            <a:endParaRPr lang="en-US" sz="2000" b="1" dirty="0"/>
          </a:p>
          <a:p>
            <a:r>
              <a:rPr lang="en-US" sz="2000" b="1" dirty="0"/>
              <a:t>Though April Showers may come your way</a:t>
            </a:r>
          </a:p>
          <a:p>
            <a:r>
              <a:rPr lang="en-US" sz="2000" b="1" dirty="0"/>
              <a:t>They bring the flowers that bloom in May</a:t>
            </a:r>
          </a:p>
          <a:p>
            <a:r>
              <a:rPr lang="en-US" sz="2000" b="1" dirty="0"/>
              <a:t>So if it's raining have no regrets</a:t>
            </a:r>
          </a:p>
          <a:p>
            <a:r>
              <a:rPr lang="en-US" sz="2000" b="1" dirty="0"/>
              <a:t>Because it isn't raining rain you know</a:t>
            </a:r>
          </a:p>
          <a:p>
            <a:r>
              <a:rPr lang="en-US" sz="2000" b="1" dirty="0"/>
              <a:t>It's raining violets</a:t>
            </a:r>
          </a:p>
          <a:p>
            <a:endParaRPr lang="en-US" sz="2000" b="1" dirty="0"/>
          </a:p>
          <a:p>
            <a:r>
              <a:rPr lang="en-US" sz="2000" b="1" dirty="0"/>
              <a:t>And where you see clouds upon the hills</a:t>
            </a:r>
          </a:p>
          <a:p>
            <a:r>
              <a:rPr lang="en-US" sz="2000" b="1" dirty="0"/>
              <a:t>You soon will see crowds of daffodils</a:t>
            </a:r>
          </a:p>
          <a:p>
            <a:r>
              <a:rPr lang="en-US" sz="2000" b="1" dirty="0"/>
              <a:t>So keep on looking for a bluebird</a:t>
            </a:r>
          </a:p>
          <a:p>
            <a:r>
              <a:rPr lang="en-US" sz="2000" b="1" dirty="0"/>
              <a:t>And listening for his song</a:t>
            </a:r>
          </a:p>
          <a:p>
            <a:r>
              <a:rPr lang="en-US" sz="2000" b="1" dirty="0"/>
              <a:t>Whenever April showers come along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164</Words>
  <Application>Microsoft Office PowerPoint</Application>
  <PresentationFormat>Custom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April Showers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April Showers</dc:title>
  <cp:lastModifiedBy>Ronald Campbell</cp:lastModifiedBy>
  <cp:revision>1</cp:revision>
  <dcterms:created xsi:type="dcterms:W3CDTF">2024-04-05T13:07:08Z</dcterms:created>
  <dcterms:modified xsi:type="dcterms:W3CDTF">2024-04-05T13:14:43Z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2024-04-05T00:00:00Z</vt:filetime>
  </property>
  <property fmtid="{D5CDD505-2E9C-101B-9397-08002B2CF9AE}" pid="3" name="Creator">
    <vt:lpwstr>Chromium</vt:lpwstr>
  </property>
  <property fmtid="{D5CDD505-2E9C-101B-9397-08002B2CF9AE}" pid="4" name="LastSaved">
    <vt:filetime>2024-04-05T00:00:00Z</vt:filetime>
  </property>
  <property fmtid="{D5CDD505-2E9C-101B-9397-08002B2CF9AE}" pid="5" name="Producer">
    <vt:lpwstr>Skia/PDF m121</vt:lpwstr>
  </property>
</Properties>
</file>