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80700"/>
  <p:notesSz cx="7556500" cy="10680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2558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1017"/>
            <a:ext cx="6423025" cy="2242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1192"/>
            <a:ext cx="5289550" cy="2670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6561"/>
            <a:ext cx="3287077" cy="7049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6561"/>
            <a:ext cx="3287077" cy="7049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84570" y="1856739"/>
            <a:ext cx="1176654" cy="179197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12751" y="3721106"/>
            <a:ext cx="407433" cy="70876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5440" y="645413"/>
            <a:ext cx="1014094" cy="38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6561"/>
            <a:ext cx="6800850" cy="7049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33051"/>
            <a:ext cx="2418080" cy="534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33051"/>
            <a:ext cx="1737995" cy="534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33051"/>
            <a:ext cx="1737995" cy="534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QATimPYZDw" TargetMode="External"/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6714" y="658241"/>
            <a:ext cx="8286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FF0000"/>
                </a:solidFill>
                <a:latin typeface="Cambria"/>
                <a:cs typeface="Cambria"/>
              </a:rPr>
              <a:t>10/14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6254" y="10362664"/>
            <a:ext cx="3992245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20" dirty="0">
                <a:latin typeface="Arial"/>
                <a:cs typeface="Arial"/>
              </a:rPr>
              <a:t>Produced</a:t>
            </a:r>
            <a:r>
              <a:rPr sz="800" spc="10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by</a:t>
            </a:r>
            <a:r>
              <a:rPr sz="800" spc="15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  <a:hlinkClick r:id="rId2"/>
              </a:rPr>
              <a:t>www.ozbcoz.com</a:t>
            </a:r>
            <a:r>
              <a:rPr sz="800" spc="12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-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Jim's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Ukulele</a:t>
            </a:r>
            <a:r>
              <a:rPr sz="800" spc="1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Songbook</a:t>
            </a:r>
            <a:r>
              <a:rPr sz="800" spc="1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-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Ukulele</a:t>
            </a:r>
            <a:r>
              <a:rPr sz="800" spc="1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gCEA</a:t>
            </a:r>
            <a:r>
              <a:rPr sz="800" spc="9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Tuning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Spooky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5440" y="1056893"/>
            <a:ext cx="7098665" cy="8276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000"/>
              </a:lnSpc>
              <a:spcBef>
                <a:spcPts val="100"/>
              </a:spcBef>
            </a:pPr>
            <a:r>
              <a:rPr sz="1600" dirty="0">
                <a:latin typeface="Verdana"/>
                <a:cs typeface="Verdana"/>
              </a:rPr>
              <a:t>key:Am,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artist:Dusty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Springfield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writer:Mike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Sharpe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(Shapiro),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Harry </a:t>
            </a:r>
            <a:r>
              <a:rPr sz="1600" dirty="0">
                <a:latin typeface="Verdana"/>
                <a:cs typeface="Verdana"/>
              </a:rPr>
              <a:t>Middlebrooks,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Jr.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1350" spc="-10" dirty="0">
                <a:solidFill>
                  <a:srgbClr val="4A83BC"/>
                </a:solidFill>
                <a:latin typeface="Verdana"/>
                <a:cs typeface="Verdana"/>
                <a:hlinkClick r:id="rId3"/>
              </a:rPr>
              <a:t>https://www.youtube.com/watch?v=gQATimPYZDw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10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7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9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In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1350" spc="-5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6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cool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1350" spc="-5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evening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6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When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everything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is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gettin’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kind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7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groovy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9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10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call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FF0000"/>
                </a:solidFill>
                <a:latin typeface="Verdana"/>
                <a:cs typeface="Verdana"/>
              </a:rPr>
              <a:t>me</a:t>
            </a:r>
            <a:r>
              <a:rPr sz="1350" b="1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up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ask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endParaRPr sz="1350" dirty="0">
              <a:latin typeface="Verdana"/>
              <a:cs typeface="Verdana"/>
            </a:endParaRPr>
          </a:p>
          <a:p>
            <a:pPr marL="12700" marR="1901825">
              <a:lnSpc>
                <a:spcPts val="1560"/>
              </a:lnSpc>
              <a:spcBef>
                <a:spcPts val="125"/>
              </a:spcBef>
            </a:pP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Would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4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like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go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see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5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movie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First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say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no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I've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got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some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plans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for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night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2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then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*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stop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-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10" dirty="0">
                <a:solidFill>
                  <a:srgbClr val="0000FF"/>
                </a:solidFill>
                <a:latin typeface="Verdana"/>
                <a:cs typeface="Verdana"/>
              </a:rPr>
              <a:t>[Dm7]</a:t>
            </a:r>
            <a:r>
              <a:rPr sz="1350" b="1" spc="-4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say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right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600"/>
              </a:lnSpc>
              <a:spcBef>
                <a:spcPts val="20"/>
              </a:spcBef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8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Love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is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kinda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373737"/>
                </a:solidFill>
                <a:latin typeface="Verdana"/>
                <a:cs typeface="Verdana"/>
              </a:rPr>
              <a:t>crazy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60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little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boy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like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10" dirty="0">
                <a:solidFill>
                  <a:srgbClr val="0000FF"/>
                </a:solidFill>
                <a:latin typeface="Verdana"/>
                <a:cs typeface="Verdana"/>
              </a:rPr>
              <a:t>[Em7]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8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7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always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keep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guessin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6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never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seem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know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what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are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thinkin’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60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if</a:t>
            </a:r>
            <a:r>
              <a:rPr sz="1350" spc="-5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3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girl</a:t>
            </a:r>
            <a:r>
              <a:rPr sz="1350" spc="-4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looks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at</a:t>
            </a:r>
            <a:r>
              <a:rPr sz="1350" spc="-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endParaRPr sz="1350" dirty="0">
              <a:latin typeface="Verdana"/>
              <a:cs typeface="Verdana"/>
            </a:endParaRPr>
          </a:p>
          <a:p>
            <a:pPr marL="12700" marR="2003425">
              <a:lnSpc>
                <a:spcPts val="1560"/>
              </a:lnSpc>
              <a:spcBef>
                <a:spcPts val="125"/>
              </a:spcBef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It's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for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sure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your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little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eye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will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be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winkin’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6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4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get</a:t>
            </a:r>
            <a:r>
              <a:rPr sz="1350" spc="-4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confused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never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know</a:t>
            </a:r>
            <a:r>
              <a:rPr sz="1350" spc="-4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where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stand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7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then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*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smile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-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[Dm7]</a:t>
            </a:r>
            <a:r>
              <a:rPr sz="1350" b="1" spc="-5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hold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373737"/>
                </a:solidFill>
                <a:latin typeface="Verdana"/>
                <a:cs typeface="Verdana"/>
              </a:rPr>
              <a:t>hand</a:t>
            </a:r>
            <a:endParaRPr sz="1350" dirty="0">
              <a:latin typeface="Verdana"/>
              <a:cs typeface="Verdana"/>
            </a:endParaRPr>
          </a:p>
          <a:p>
            <a:pPr marL="12700" marR="1101725">
              <a:lnSpc>
                <a:spcPts val="1560"/>
              </a:lnSpc>
              <a:spcBef>
                <a:spcPts val="70"/>
              </a:spcBef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8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Love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is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kinda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crazy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1350" spc="-9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little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boy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like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373737"/>
                </a:solidFill>
                <a:latin typeface="Verdana"/>
                <a:cs typeface="Verdana"/>
              </a:rPr>
              <a:t>you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[Em7]</a:t>
            </a:r>
            <a:r>
              <a:rPr sz="1350" b="1" spc="-9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10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373737"/>
                </a:solidFill>
                <a:latin typeface="Verdana"/>
                <a:cs typeface="Verdana"/>
              </a:rPr>
              <a:t>yeah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1350" b="1" dirty="0">
                <a:solidFill>
                  <a:srgbClr val="0000FF"/>
                </a:solidFill>
                <a:latin typeface="Verdana"/>
                <a:cs typeface="Verdana"/>
              </a:rPr>
              <a:t>INTERLUDE: </a:t>
            </a:r>
            <a:r>
              <a:rPr lang="en-US" sz="1350" i="1" dirty="0">
                <a:solidFill>
                  <a:srgbClr val="0000FF"/>
                </a:solidFill>
                <a:latin typeface="Verdana"/>
                <a:cs typeface="Verdana"/>
              </a:rPr>
              <a:t>(chords only 1</a:t>
            </a:r>
            <a:r>
              <a:rPr lang="en-US" sz="1350" i="1" baseline="30000" dirty="0">
                <a:solidFill>
                  <a:srgbClr val="0000FF"/>
                </a:solidFill>
                <a:latin typeface="Verdana"/>
                <a:cs typeface="Verdana"/>
              </a:rPr>
              <a:t>st</a:t>
            </a:r>
            <a:r>
              <a:rPr lang="en-US" sz="1350" i="1" dirty="0">
                <a:solidFill>
                  <a:srgbClr val="0000FF"/>
                </a:solidFill>
                <a:latin typeface="Verdana"/>
                <a:cs typeface="Verdana"/>
              </a:rPr>
              <a:t> 4 lines of song)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7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8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7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7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spc="-10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10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7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8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If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decide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some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373737"/>
                </a:solidFill>
                <a:latin typeface="Verdana"/>
                <a:cs typeface="Verdana"/>
              </a:rPr>
              <a:t>day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90"/>
              </a:lnSpc>
              <a:spcBef>
                <a:spcPts val="20"/>
              </a:spcBef>
            </a:pPr>
            <a:r>
              <a:rPr sz="1350" spc="-40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1350" spc="-10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12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stop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this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little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game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are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10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8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playin’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90"/>
              </a:lnSpc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I'm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7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gonna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tell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things</a:t>
            </a:r>
            <a:endParaRPr sz="1350" dirty="0">
              <a:latin typeface="Verdana"/>
              <a:cs typeface="Verdana"/>
            </a:endParaRPr>
          </a:p>
          <a:p>
            <a:pPr marL="12700" marR="2136775">
              <a:lnSpc>
                <a:spcPts val="1560"/>
              </a:lnSpc>
              <a:spcBef>
                <a:spcPts val="120"/>
              </a:spcBef>
            </a:pP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5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heart's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been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dyin’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be</a:t>
            </a:r>
            <a:r>
              <a:rPr sz="1350" spc="-5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10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7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sayin’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5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Just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like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ghost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you've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been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hauntin’</a:t>
            </a:r>
            <a:r>
              <a:rPr sz="1350" spc="-5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dreams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But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now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*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know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-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you’re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[Dm7]</a:t>
            </a:r>
            <a:r>
              <a:rPr sz="1350" b="1" spc="-5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not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what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373737"/>
                </a:solidFill>
                <a:latin typeface="Verdana"/>
                <a:cs typeface="Verdana"/>
              </a:rPr>
              <a:t>seem</a:t>
            </a:r>
            <a:endParaRPr sz="1350" dirty="0">
              <a:latin typeface="Verdana"/>
              <a:cs typeface="Verdana"/>
            </a:endParaRPr>
          </a:p>
          <a:p>
            <a:pPr marL="12700" marR="1101725">
              <a:lnSpc>
                <a:spcPts val="1580"/>
              </a:lnSpc>
              <a:spcBef>
                <a:spcPts val="65"/>
              </a:spcBef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8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Love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is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kinda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crazy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1350" spc="-9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little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boy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like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373737"/>
                </a:solidFill>
                <a:latin typeface="Verdana"/>
                <a:cs typeface="Verdana"/>
              </a:rPr>
              <a:t>you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[Em7]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9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yeah</a:t>
            </a:r>
            <a:r>
              <a:rPr sz="1350" spc="-11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8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endParaRPr sz="13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80"/>
              </a:lnSpc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9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7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mmm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10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6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8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7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yeah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373737"/>
                </a:solidFill>
                <a:latin typeface="Verdana"/>
                <a:cs typeface="Verdana"/>
              </a:rPr>
              <a:t>yeah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ts val="1580"/>
              </a:lnSpc>
            </a:pP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[Am]</a:t>
            </a:r>
            <a:r>
              <a:rPr sz="1350" b="1" spc="-7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5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ah</a:t>
            </a:r>
            <a:r>
              <a:rPr sz="1350" spc="-7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ha</a:t>
            </a:r>
            <a:r>
              <a:rPr sz="1350" spc="-8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ha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oo</a:t>
            </a:r>
            <a:r>
              <a:rPr sz="1350" spc="-7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[Am7]</a:t>
            </a:r>
            <a:r>
              <a:rPr sz="1350" b="1" spc="-65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373737"/>
                </a:solidFill>
                <a:latin typeface="Verdana"/>
                <a:cs typeface="Verdana"/>
              </a:rPr>
              <a:t>spooky</a:t>
            </a:r>
            <a:r>
              <a:rPr sz="1350" spc="-65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0000FF"/>
                </a:solidFill>
                <a:latin typeface="Verdana"/>
                <a:cs typeface="Verdana"/>
              </a:rPr>
              <a:t>[D]</a:t>
            </a:r>
            <a:r>
              <a:rPr sz="1350" b="1" spc="-5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ah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ha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73737"/>
                </a:solidFill>
                <a:latin typeface="Verdana"/>
                <a:cs typeface="Verdana"/>
              </a:rPr>
              <a:t>ha</a:t>
            </a:r>
            <a:r>
              <a:rPr sz="1350" spc="-6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350" b="1" spc="-20" dirty="0">
                <a:solidFill>
                  <a:srgbClr val="0000FF"/>
                </a:solidFill>
                <a:latin typeface="Verdana"/>
                <a:cs typeface="Verdana"/>
              </a:rPr>
              <a:t>[Am</a:t>
            </a:r>
            <a:r>
              <a:rPr lang="en-US" sz="1350" b="1" spc="-20" dirty="0">
                <a:solidFill>
                  <a:srgbClr val="0000FF"/>
                </a:solidFill>
                <a:latin typeface="Verdana"/>
                <a:cs typeface="Verdana"/>
              </a:rPr>
              <a:t>\</a:t>
            </a:r>
            <a:r>
              <a:rPr sz="1350" b="1" spc="-20" dirty="0">
                <a:solidFill>
                  <a:srgbClr val="0000FF"/>
                </a:solidFill>
                <a:latin typeface="Verdana"/>
                <a:cs typeface="Verdana"/>
              </a:rPr>
              <a:t>]</a:t>
            </a:r>
            <a:endParaRPr sz="13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473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Verdana</vt:lpstr>
      <vt:lpstr>Office Theme</vt:lpstr>
      <vt:lpstr>Spooky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LightPDF</dc:creator>
  <cp:lastModifiedBy>Ronald Campbell</cp:lastModifiedBy>
  <cp:revision>1</cp:revision>
  <dcterms:created xsi:type="dcterms:W3CDTF">2024-09-17T00:36:11Z</dcterms:created>
  <dcterms:modified xsi:type="dcterms:W3CDTF">2024-09-17T00:39:54Z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2023-10-14T00:00:00Z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Word for Microsoft 365</vt:lpwstr>
  </property>
</Properties>
</file>