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0" autoAdjust="0"/>
    <p:restoredTop sz="94660"/>
  </p:normalViewPr>
  <p:slideViewPr>
    <p:cSldViewPr snapToGrid="0">
      <p:cViewPr varScale="1">
        <p:scale>
          <a:sx n="59" d="100"/>
          <a:sy n="59" d="100"/>
        </p:scale>
        <p:origin x="110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67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52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9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862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53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94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0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7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3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8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65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E302F8-543E-47C4-B886-D603AC20764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5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7B51EE-3F82-880D-B9AA-7B68D020465C}"/>
              </a:ext>
            </a:extLst>
          </p:cNvPr>
          <p:cNvSpPr txBox="1"/>
          <p:nvPr/>
        </p:nvSpPr>
        <p:spPr>
          <a:xfrm>
            <a:off x="211238" y="502270"/>
            <a:ext cx="7349923" cy="11233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Take one fresh and tender kiss</a:t>
            </a:r>
          </a:p>
          <a:p>
            <a:r>
              <a:rPr lang="en-US" sz="2800" b="1" dirty="0"/>
              <a:t>Add one stolen night of bliss</a:t>
            </a:r>
          </a:p>
          <a:p>
            <a:r>
              <a:rPr lang="en-US" sz="2800" b="1" dirty="0"/>
              <a:t>One girl, one boy, some grief some joy</a:t>
            </a:r>
          </a:p>
          <a:p>
            <a:r>
              <a:rPr lang="en-US" sz="2800" b="1" dirty="0"/>
              <a:t>Memories are made of this </a:t>
            </a:r>
          </a:p>
          <a:p>
            <a:endParaRPr lang="en-US" sz="2800" b="1" dirty="0"/>
          </a:p>
          <a:p>
            <a:r>
              <a:rPr lang="en-US" sz="2800" b="1" dirty="0"/>
              <a:t>Don’t forget a small moon beam</a:t>
            </a:r>
          </a:p>
          <a:p>
            <a:r>
              <a:rPr lang="en-US" sz="2800" b="1" dirty="0"/>
              <a:t>Fold it light with a dream</a:t>
            </a:r>
          </a:p>
          <a:p>
            <a:r>
              <a:rPr lang="en-US" sz="2800" b="1" dirty="0"/>
              <a:t>Your lips and min, Two sips of win</a:t>
            </a:r>
          </a:p>
          <a:p>
            <a:r>
              <a:rPr lang="en-US" sz="2800" b="1" dirty="0"/>
              <a:t>Memories are  made of  this </a:t>
            </a:r>
          </a:p>
          <a:p>
            <a:endParaRPr lang="en-US" sz="2800" b="1" dirty="0"/>
          </a:p>
          <a:p>
            <a:r>
              <a:rPr lang="en-US" sz="2800" b="1" dirty="0"/>
              <a:t>Then add the wedding bells, one house where lovers dwell</a:t>
            </a:r>
          </a:p>
          <a:p>
            <a:r>
              <a:rPr lang="en-US" sz="2800" b="1" dirty="0"/>
              <a:t>Three little kids for the </a:t>
            </a:r>
            <a:r>
              <a:rPr lang="en-US" sz="2800" b="1" dirty="0" err="1"/>
              <a:t>flavour</a:t>
            </a:r>
            <a:endParaRPr lang="en-US" sz="2800" b="1" dirty="0"/>
          </a:p>
          <a:p>
            <a:r>
              <a:rPr lang="en-US" sz="2800" b="1" dirty="0"/>
              <a:t>Stir carefully through the days  See how the </a:t>
            </a:r>
            <a:r>
              <a:rPr lang="en-US" sz="2800" b="1" dirty="0" err="1"/>
              <a:t>flavour</a:t>
            </a:r>
            <a:r>
              <a:rPr lang="en-US" sz="2800" b="1" dirty="0"/>
              <a:t> stays</a:t>
            </a:r>
          </a:p>
          <a:p>
            <a:r>
              <a:rPr lang="en-US" sz="2800" b="1" dirty="0"/>
              <a:t>These are the </a:t>
            </a:r>
            <a:r>
              <a:rPr lang="en-US" sz="2800" b="1" dirty="0" err="1"/>
              <a:t>fram</a:t>
            </a:r>
            <a:r>
              <a:rPr lang="en-US" sz="2800" b="1" dirty="0"/>
              <a:t> you will savor</a:t>
            </a:r>
          </a:p>
          <a:p>
            <a:endParaRPr lang="en-US" sz="2800" b="1" dirty="0"/>
          </a:p>
          <a:p>
            <a:r>
              <a:rPr lang="en-US" sz="2800" b="1" dirty="0"/>
              <a:t>With some blessings from above</a:t>
            </a:r>
          </a:p>
          <a:p>
            <a:r>
              <a:rPr lang="en-US" sz="2800" b="1" dirty="0"/>
              <a:t>Serve it generously with love</a:t>
            </a:r>
          </a:p>
          <a:p>
            <a:r>
              <a:rPr lang="en-US" sz="2800" b="1" dirty="0"/>
              <a:t>One man, one wife, one love through life</a:t>
            </a:r>
          </a:p>
          <a:p>
            <a:r>
              <a:rPr lang="en-US" sz="2800" b="1" dirty="0"/>
              <a:t>Memories are made of this </a:t>
            </a:r>
          </a:p>
          <a:p>
            <a:r>
              <a:rPr lang="en-US" sz="2800" b="1" dirty="0"/>
              <a:t>Memories are made of this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AF684-36F5-35A4-D1E0-47B373085DF8}"/>
              </a:ext>
            </a:extLst>
          </p:cNvPr>
          <p:cNvSpPr txBox="1"/>
          <p:nvPr/>
        </p:nvSpPr>
        <p:spPr>
          <a:xfrm>
            <a:off x="1750423" y="132938"/>
            <a:ext cx="505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MEMORIES ARE MADE OF THIS – DEAN MARTIN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058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126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Campbell</dc:creator>
  <cp:lastModifiedBy>Ronald Campbell</cp:lastModifiedBy>
  <cp:revision>4</cp:revision>
  <dcterms:created xsi:type="dcterms:W3CDTF">2024-05-19T03:41:54Z</dcterms:created>
  <dcterms:modified xsi:type="dcterms:W3CDTF">2024-08-12T14:01:28Z</dcterms:modified>
</cp:coreProperties>
</file>