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05700" cy="10693400"/>
  <p:notesSz cx="75057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38" y="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3403" y="3314954"/>
            <a:ext cx="638524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0" i="0">
                <a:solidFill>
                  <a:srgbClr val="373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26807" y="5988304"/>
            <a:ext cx="525843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rgbClr val="373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rgbClr val="373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5602" y="2459482"/>
            <a:ext cx="3267741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68705" y="2459482"/>
            <a:ext cx="3267741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rgbClr val="373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1464" y="586770"/>
            <a:ext cx="2236470" cy="383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0" i="0">
                <a:solidFill>
                  <a:srgbClr val="37373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5602" y="2459482"/>
            <a:ext cx="676084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54097" y="9944862"/>
            <a:ext cx="2403856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5602" y="9944862"/>
            <a:ext cx="172777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08676" y="9944862"/>
            <a:ext cx="172777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zbcoz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36465" y="10407649"/>
            <a:ext cx="18332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55" dirty="0">
                <a:latin typeface="Gill Sans MT"/>
                <a:cs typeface="Gill Sans MT"/>
              </a:rPr>
              <a:t>Produced</a:t>
            </a:r>
            <a:r>
              <a:rPr sz="600" spc="35" dirty="0">
                <a:latin typeface="Gill Sans MT"/>
                <a:cs typeface="Gill Sans MT"/>
              </a:rPr>
              <a:t> </a:t>
            </a:r>
            <a:r>
              <a:rPr sz="600" spc="80" dirty="0">
                <a:latin typeface="Gill Sans MT"/>
                <a:cs typeface="Gill Sans MT"/>
              </a:rPr>
              <a:t>by</a:t>
            </a:r>
            <a:r>
              <a:rPr sz="600" spc="40" dirty="0">
                <a:latin typeface="Gill Sans MT"/>
                <a:cs typeface="Gill Sans MT"/>
              </a:rPr>
              <a:t> </a:t>
            </a:r>
            <a:r>
              <a:rPr sz="600" spc="55" dirty="0">
                <a:latin typeface="Gill Sans MT"/>
                <a:cs typeface="Gill Sans MT"/>
                <a:hlinkClick r:id="rId2"/>
              </a:rPr>
              <a:t>www.ozbcoz.com</a:t>
            </a:r>
            <a:r>
              <a:rPr sz="600" spc="35" dirty="0">
                <a:latin typeface="Gill Sans MT"/>
                <a:cs typeface="Gill Sans MT"/>
              </a:rPr>
              <a:t> </a:t>
            </a:r>
            <a:r>
              <a:rPr sz="600" dirty="0">
                <a:latin typeface="Gill Sans MT"/>
                <a:cs typeface="Gill Sans MT"/>
              </a:rPr>
              <a:t>-</a:t>
            </a:r>
            <a:r>
              <a:rPr sz="600" spc="40" dirty="0">
                <a:latin typeface="Gill Sans MT"/>
                <a:cs typeface="Gill Sans MT"/>
              </a:rPr>
              <a:t> </a:t>
            </a:r>
            <a:r>
              <a:rPr sz="600" spc="60" dirty="0">
                <a:latin typeface="Gill Sans MT"/>
                <a:cs typeface="Gill Sans MT"/>
              </a:rPr>
              <a:t>Jim's</a:t>
            </a:r>
            <a:r>
              <a:rPr sz="600" spc="35" dirty="0">
                <a:latin typeface="Gill Sans MT"/>
                <a:cs typeface="Gill Sans MT"/>
              </a:rPr>
              <a:t> </a:t>
            </a:r>
            <a:r>
              <a:rPr sz="600" spc="60" dirty="0">
                <a:latin typeface="Gill Sans MT"/>
                <a:cs typeface="Gill Sans MT"/>
              </a:rPr>
              <a:t>Songbook</a:t>
            </a:r>
            <a:endParaRPr sz="600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00250" y="181612"/>
            <a:ext cx="401383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b="1" spc="-10" dirty="0"/>
              <a:t>Stepping Out With My Baby</a:t>
            </a:r>
            <a:endParaRPr sz="1800" b="1" spc="-2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A29665-89C2-71E1-5328-7E1BA76F2773}"/>
              </a:ext>
            </a:extLst>
          </p:cNvPr>
          <p:cNvSpPr txBox="1"/>
          <p:nvPr/>
        </p:nvSpPr>
        <p:spPr>
          <a:xfrm>
            <a:off x="476250" y="774700"/>
            <a:ext cx="6705600" cy="7786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If I seem to scintillate It's because I've got a date</a:t>
            </a:r>
            <a:br>
              <a:rPr lang="en-US" sz="2000" b="1" dirty="0"/>
            </a:br>
            <a:r>
              <a:rPr lang="en-US" sz="2000" b="1" dirty="0"/>
              <a:t>A date with a package of the good things that come with love.</a:t>
            </a:r>
          </a:p>
          <a:p>
            <a:r>
              <a:rPr lang="en-US" sz="2000" b="1" dirty="0"/>
              <a:t>You don’t have to ask me I won’t waste your time </a:t>
            </a:r>
          </a:p>
          <a:p>
            <a:r>
              <a:rPr lang="en-US" sz="2000" b="1" dirty="0"/>
              <a:t>But if you should ask me why I feel sub-line, I’m </a:t>
            </a:r>
          </a:p>
          <a:p>
            <a:endParaRPr lang="en-US" sz="2000" b="1" dirty="0"/>
          </a:p>
          <a:p>
            <a:r>
              <a:rPr lang="en-US" sz="2000" b="1" dirty="0" err="1"/>
              <a:t>steppin</a:t>
            </a:r>
            <a:r>
              <a:rPr lang="en-US" sz="2000" b="1" dirty="0"/>
              <a:t>' out with my baby  </a:t>
            </a:r>
            <a:br>
              <a:rPr lang="en-US" sz="2000" b="1" dirty="0"/>
            </a:br>
            <a:r>
              <a:rPr lang="en-US" sz="2000" b="1" dirty="0"/>
              <a:t>Can't go wrong </a:t>
            </a:r>
            <a:r>
              <a:rPr lang="en-US" sz="2000" b="1" dirty="0" err="1"/>
              <a:t>'cause</a:t>
            </a:r>
            <a:r>
              <a:rPr lang="en-US" sz="2000" b="1" dirty="0"/>
              <a:t> I'm in right</a:t>
            </a:r>
            <a:br>
              <a:rPr lang="en-US" sz="2000" b="1" dirty="0"/>
            </a:br>
            <a:r>
              <a:rPr lang="en-US" sz="2000" b="1" dirty="0"/>
              <a:t>It's for sure, not for maybe</a:t>
            </a:r>
            <a:br>
              <a:rPr lang="en-US" sz="2000" b="1" dirty="0"/>
            </a:br>
            <a:r>
              <a:rPr lang="en-US" sz="2000" b="1" dirty="0"/>
              <a:t>That I'm all dressed up tonight</a:t>
            </a:r>
            <a:br>
              <a:rPr lang="en-US" sz="2000" b="1" dirty="0"/>
            </a:br>
            <a:endParaRPr lang="en-US" sz="2000" b="1" dirty="0"/>
          </a:p>
          <a:p>
            <a:r>
              <a:rPr lang="en-US" sz="2000" b="1" dirty="0"/>
              <a:t>Steppin' out with my honey</a:t>
            </a:r>
            <a:br>
              <a:rPr lang="en-US" sz="2000" b="1" dirty="0"/>
            </a:br>
            <a:r>
              <a:rPr lang="en-US" sz="2000" b="1" dirty="0"/>
              <a:t>Can't be bad to feel so good</a:t>
            </a:r>
            <a:br>
              <a:rPr lang="en-US" sz="2000" b="1" dirty="0"/>
            </a:br>
            <a:r>
              <a:rPr lang="en-US" sz="2000" b="1" dirty="0"/>
              <a:t>Never felt quite so sunny</a:t>
            </a:r>
            <a:br>
              <a:rPr lang="en-US" sz="2000" b="1" dirty="0"/>
            </a:br>
            <a:r>
              <a:rPr lang="en-US" sz="2000" b="1" dirty="0"/>
              <a:t>And I keep on </a:t>
            </a:r>
            <a:r>
              <a:rPr lang="en-US" sz="2000" b="1" dirty="0" err="1"/>
              <a:t>knockin</a:t>
            </a:r>
            <a:r>
              <a:rPr lang="en-US" sz="2000" b="1" dirty="0"/>
              <a:t>' wood</a:t>
            </a:r>
            <a:br>
              <a:rPr lang="en-US" sz="2000" b="1" dirty="0"/>
            </a:br>
            <a:endParaRPr lang="en-US" sz="2000" b="1" dirty="0"/>
          </a:p>
          <a:p>
            <a:r>
              <a:rPr lang="en-US" sz="2000" b="1" dirty="0"/>
              <a:t>There'll be smooth </a:t>
            </a:r>
            <a:r>
              <a:rPr lang="en-US" sz="2000" b="1" dirty="0" err="1"/>
              <a:t>sailin</a:t>
            </a:r>
            <a:r>
              <a:rPr lang="en-US" sz="2000" b="1" dirty="0"/>
              <a:t>’ </a:t>
            </a:r>
            <a:r>
              <a:rPr lang="en-US" sz="2000" b="1" dirty="0" err="1"/>
              <a:t>'Cause</a:t>
            </a:r>
            <a:r>
              <a:rPr lang="en-US" sz="2000" b="1" dirty="0"/>
              <a:t> I'm </a:t>
            </a:r>
            <a:r>
              <a:rPr lang="en-US" sz="2000" b="1" dirty="0" err="1"/>
              <a:t>trimmin</a:t>
            </a:r>
            <a:r>
              <a:rPr lang="en-US" sz="2000" b="1" dirty="0"/>
              <a:t>' my sails</a:t>
            </a:r>
            <a:br>
              <a:rPr lang="en-US" sz="2000" b="1" dirty="0"/>
            </a:br>
            <a:r>
              <a:rPr lang="en-US" sz="2000" b="1" dirty="0"/>
              <a:t>With my top hat And my white tie and my tails</a:t>
            </a:r>
            <a:br>
              <a:rPr lang="en-US" sz="2000" b="1" dirty="0"/>
            </a:br>
            <a:endParaRPr lang="en-US" sz="2000" b="1" dirty="0"/>
          </a:p>
          <a:p>
            <a:r>
              <a:rPr lang="en-US" sz="2000" b="1" dirty="0"/>
              <a:t>Steppin' out with my baby</a:t>
            </a:r>
          </a:p>
          <a:p>
            <a:r>
              <a:rPr lang="en-US" sz="2000" b="1" dirty="0"/>
              <a:t>Can't go wrong </a:t>
            </a:r>
            <a:r>
              <a:rPr lang="en-US" sz="2000" b="1" dirty="0" err="1"/>
              <a:t>'cause</a:t>
            </a:r>
            <a:r>
              <a:rPr lang="en-US" sz="2000" b="1" dirty="0"/>
              <a:t> I'm in right</a:t>
            </a:r>
            <a:br>
              <a:rPr lang="en-US" sz="2000" b="1" dirty="0"/>
            </a:br>
            <a:r>
              <a:rPr lang="en-US" sz="2000" b="1" dirty="0"/>
              <a:t>Ask me when </a:t>
            </a:r>
          </a:p>
          <a:p>
            <a:r>
              <a:rPr lang="en-US" sz="2000" b="1" dirty="0"/>
              <a:t>will that day be </a:t>
            </a:r>
          </a:p>
          <a:p>
            <a:r>
              <a:rPr lang="en-US" sz="2000" b="1" dirty="0"/>
              <a:t>The big day may be tonight</a:t>
            </a:r>
            <a:br>
              <a:rPr lang="en-US" sz="2000" b="1" dirty="0"/>
            </a:br>
            <a:endParaRPr lang="en-US" sz="2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175</Words>
  <Application>Microsoft Office PowerPoint</Application>
  <PresentationFormat>Custom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Gill Sans MT</vt:lpstr>
      <vt:lpstr>Office Theme</vt:lpstr>
      <vt:lpstr>Stepping Out With My Baby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Wonderful World</dc:title>
  <cp:lastModifiedBy>Ronald Campbell</cp:lastModifiedBy>
  <cp:revision>5</cp:revision>
  <dcterms:created xsi:type="dcterms:W3CDTF">2024-04-17T12:33:05Z</dcterms:created>
  <dcterms:modified xsi:type="dcterms:W3CDTF">2024-04-17T13:18:31Z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2024-04-17T00:00:00Z</vt:filetime>
  </property>
  <property fmtid="{D5CDD505-2E9C-101B-9397-08002B2CF9AE}" pid="3" name="Creator">
    <vt:lpwstr>Chromium</vt:lpwstr>
  </property>
  <property fmtid="{D5CDD505-2E9C-101B-9397-08002B2CF9AE}" pid="4" name="LastSaved">
    <vt:filetime>2024-04-17T00:00:00Z</vt:filetime>
  </property>
  <property fmtid="{D5CDD505-2E9C-101B-9397-08002B2CF9AE}" pid="5" name="Producer">
    <vt:lpwstr>Skia/PDF m121</vt:lpwstr>
  </property>
</Properties>
</file>