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5" r:id="rId5"/>
    <p:sldId id="266" r:id="rId6"/>
    <p:sldId id="267" r:id="rId7"/>
    <p:sldId id="268" r:id="rId8"/>
    <p:sldId id="269" r:id="rId9"/>
    <p:sldId id="270" r:id="rId10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3EF4"/>
    <a:srgbClr val="120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1" autoAdjust="0"/>
    <p:restoredTop sz="94660"/>
  </p:normalViewPr>
  <p:slideViewPr>
    <p:cSldViewPr snapToGrid="0">
      <p:cViewPr varScale="1">
        <p:scale>
          <a:sx n="56" d="100"/>
          <a:sy n="56" d="100"/>
        </p:scale>
        <p:origin x="2261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8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7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6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4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1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2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7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9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9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DD5BF-4C0A-4B20-899B-1BC191AF1C1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49326-E9BA-4914-AE94-8500393D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zbcoz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176191-6739-AFC9-97E4-48428B230907}"/>
              </a:ext>
            </a:extLst>
          </p:cNvPr>
          <p:cNvSpPr txBox="1"/>
          <p:nvPr/>
        </p:nvSpPr>
        <p:spPr>
          <a:xfrm>
            <a:off x="143301" y="445939"/>
            <a:ext cx="7233314" cy="914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Smile though your heart is aching </a:t>
            </a:r>
          </a:p>
          <a:p>
            <a:r>
              <a:rPr lang="en-US" sz="2800" b="1" dirty="0"/>
              <a:t>Smile even though it's breaking   </a:t>
            </a:r>
          </a:p>
          <a:p>
            <a:r>
              <a:rPr lang="en-US" sz="2800" b="1" dirty="0"/>
              <a:t>When there are clouds in the sky  </a:t>
            </a:r>
          </a:p>
          <a:p>
            <a:r>
              <a:rPr lang="en-US" sz="2800" b="1" dirty="0"/>
              <a:t>You'll get by if you smile through your </a:t>
            </a:r>
          </a:p>
          <a:p>
            <a:r>
              <a:rPr lang="en-US" sz="2800" b="1" dirty="0"/>
              <a:t>fear and sorrow  </a:t>
            </a:r>
          </a:p>
          <a:p>
            <a:r>
              <a:rPr lang="en-US" sz="2800" b="1" dirty="0"/>
              <a:t>Smile and maybe tomorrow</a:t>
            </a:r>
            <a:br>
              <a:rPr lang="en-US" sz="2800" b="1" dirty="0"/>
            </a:br>
            <a:r>
              <a:rPr lang="en-US" sz="2800" b="1" dirty="0"/>
              <a:t>You'll see the sun come shining through for you</a:t>
            </a:r>
            <a:br>
              <a:rPr lang="en-US" sz="2800" b="1" dirty="0"/>
            </a:br>
            <a:endParaRPr lang="en-US" sz="2800" b="1" dirty="0"/>
          </a:p>
          <a:p>
            <a:r>
              <a:rPr lang="en-US" sz="2800" b="1" dirty="0"/>
              <a:t>Light up your face with gladness</a:t>
            </a:r>
            <a:br>
              <a:rPr lang="en-US" sz="2800" b="1" dirty="0"/>
            </a:br>
            <a:r>
              <a:rPr lang="en-US" sz="2800" b="1" dirty="0"/>
              <a:t>Hide every trace of sadness   </a:t>
            </a:r>
          </a:p>
          <a:p>
            <a:r>
              <a:rPr lang="en-US" sz="2800" b="1" dirty="0"/>
              <a:t>Although a tear may be ever so near   </a:t>
            </a:r>
          </a:p>
          <a:p>
            <a:r>
              <a:rPr lang="en-US" sz="2800" b="1" dirty="0"/>
              <a:t>That's the time</a:t>
            </a:r>
            <a:br>
              <a:rPr lang="en-US" sz="2800" b="1" dirty="0"/>
            </a:br>
            <a:r>
              <a:rPr lang="en-US" sz="2800" b="1" dirty="0"/>
              <a:t>You must keep on trying   </a:t>
            </a:r>
          </a:p>
          <a:p>
            <a:r>
              <a:rPr lang="en-US" sz="2800" b="1" dirty="0"/>
              <a:t>Smile, what's the use of crying   </a:t>
            </a:r>
          </a:p>
          <a:p>
            <a:r>
              <a:rPr lang="en-US" sz="2800" b="1" dirty="0"/>
              <a:t>You'll find that life is still worthwhile   </a:t>
            </a:r>
          </a:p>
          <a:p>
            <a:r>
              <a:rPr lang="en-US" sz="2800" b="1" dirty="0"/>
              <a:t>If you just smile</a:t>
            </a:r>
            <a:br>
              <a:rPr lang="en-US" sz="2800" b="1" dirty="0"/>
            </a:br>
            <a:endParaRPr lang="en-US" sz="2800" b="1" dirty="0"/>
          </a:p>
          <a:p>
            <a:r>
              <a:rPr lang="en-US" sz="2800" b="1" dirty="0"/>
              <a:t>That's the time you must keep on trying</a:t>
            </a:r>
            <a:br>
              <a:rPr lang="en-US" sz="2800" b="1" dirty="0"/>
            </a:br>
            <a:r>
              <a:rPr lang="en-US" sz="2800" b="1" dirty="0"/>
              <a:t>Smile, what's the use of crying?   </a:t>
            </a:r>
          </a:p>
          <a:p>
            <a:r>
              <a:rPr lang="en-US" sz="2800" b="1" dirty="0"/>
              <a:t>You'll find that life is still worthwhile   </a:t>
            </a:r>
          </a:p>
          <a:p>
            <a:r>
              <a:rPr lang="en-US" sz="2800" b="1" dirty="0"/>
              <a:t>If you just smile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44AED-0487-09C1-3E91-49E0A0E8D03F}"/>
              </a:ext>
            </a:extLst>
          </p:cNvPr>
          <p:cNvSpPr txBox="1"/>
          <p:nvPr/>
        </p:nvSpPr>
        <p:spPr>
          <a:xfrm>
            <a:off x="3623480" y="0"/>
            <a:ext cx="3889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dirty="0"/>
              <a:t>Smile</a:t>
            </a:r>
          </a:p>
        </p:txBody>
      </p:sp>
    </p:spTree>
    <p:extLst>
      <p:ext uri="{BB962C8B-B14F-4D97-AF65-F5344CB8AC3E}">
        <p14:creationId xmlns:p14="http://schemas.microsoft.com/office/powerpoint/2010/main" val="74329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10AA4F-0BDF-9050-1206-ED056B02E1CF}"/>
              </a:ext>
            </a:extLst>
          </p:cNvPr>
          <p:cNvSpPr txBox="1"/>
          <p:nvPr/>
        </p:nvSpPr>
        <p:spPr>
          <a:xfrm>
            <a:off x="840123" y="677623"/>
            <a:ext cx="6605939" cy="352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sz="1693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9482E97D-7810-9E72-34BF-7DAD6FFC560D}"/>
              </a:ext>
            </a:extLst>
          </p:cNvPr>
          <p:cNvSpPr txBox="1"/>
          <p:nvPr/>
        </p:nvSpPr>
        <p:spPr>
          <a:xfrm>
            <a:off x="602344" y="736787"/>
            <a:ext cx="6605939" cy="7584671"/>
          </a:xfrm>
          <a:prstGeom prst="rect">
            <a:avLst/>
          </a:prstGeom>
          <a:ln w="0">
            <a:noFill/>
          </a:ln>
        </p:spPr>
        <p:txBody>
          <a:bodyPr vert="horz" wrap="square" lIns="0" tIns="5618" rIns="0" bIns="0" rtlCol="0">
            <a:spAutoFit/>
          </a:bodyPr>
          <a:lstStyle/>
          <a:p>
            <a:pPr marL="11236" marR="722478">
              <a:lnSpc>
                <a:spcPts val="1769"/>
              </a:lnSpc>
            </a:pPr>
            <a:r>
              <a:rPr sz="2069" b="1" dirty="0" err="1">
                <a:solidFill>
                  <a:srgbClr val="373737"/>
                </a:solidFill>
                <a:latin typeface="Verdana"/>
                <a:cs typeface="Verdana"/>
              </a:rPr>
              <a:t>Gonna</a:t>
            </a:r>
            <a:r>
              <a:rPr sz="2069" b="1" spc="4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4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2069" b="1" spc="4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sentimental</a:t>
            </a:r>
            <a:r>
              <a:rPr sz="2069" b="1" spc="4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journey </a:t>
            </a:r>
            <a:endParaRPr lang="en-US" sz="2069" b="1" spc="-8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722478">
              <a:lnSpc>
                <a:spcPts val="1769"/>
              </a:lnSpc>
            </a:pPr>
            <a:r>
              <a:rPr sz="2069" b="1" dirty="0" err="1">
                <a:solidFill>
                  <a:srgbClr val="373737"/>
                </a:solidFill>
                <a:latin typeface="Verdana"/>
                <a:cs typeface="Verdana"/>
              </a:rPr>
              <a:t>Gonna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set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heart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at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ease</a:t>
            </a:r>
            <a:endParaRPr sz="2069" b="1" dirty="0">
              <a:latin typeface="Verdana"/>
              <a:cs typeface="Verdana"/>
            </a:endParaRPr>
          </a:p>
          <a:p>
            <a:pPr marL="11236" marR="635960">
              <a:lnSpc>
                <a:spcPts val="1769"/>
              </a:lnSpc>
              <a:spcBef>
                <a:spcPts val="80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Gonna</a:t>
            </a:r>
            <a:r>
              <a:rPr sz="2069" b="1" spc="4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make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sentimental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journey </a:t>
            </a:r>
            <a:r>
              <a:rPr lang="en-US" sz="2069" b="1" spc="-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2069" b="1" spc="1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renew</a:t>
            </a:r>
            <a:r>
              <a:rPr sz="2069" b="1" spc="1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old</a:t>
            </a:r>
            <a:r>
              <a:rPr sz="2069" b="1" spc="1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memo-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ries</a:t>
            </a:r>
            <a:endParaRPr sz="2069" b="1" dirty="0">
              <a:latin typeface="Verdana"/>
              <a:cs typeface="Verdana"/>
            </a:endParaRPr>
          </a:p>
          <a:p>
            <a:pPr>
              <a:lnSpc>
                <a:spcPts val="1769"/>
              </a:lnSpc>
              <a:spcBef>
                <a:spcPts val="23"/>
              </a:spcBef>
            </a:pPr>
            <a:endParaRPr sz="2069" b="1" dirty="0">
              <a:latin typeface="Verdana"/>
              <a:cs typeface="Verdana"/>
            </a:endParaRPr>
          </a:p>
          <a:p>
            <a:pPr marL="11236" marR="719669">
              <a:lnSpc>
                <a:spcPts val="1881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Got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bags,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got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-8" dirty="0">
                <a:solidFill>
                  <a:srgbClr val="373737"/>
                </a:solidFill>
                <a:latin typeface="Verdana"/>
                <a:cs typeface="Verdana"/>
              </a:rPr>
              <a:t>r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eservations </a:t>
            </a:r>
            <a:r>
              <a:rPr lang="en-US" sz="2069" b="1" spc="-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</a:p>
          <a:p>
            <a:pPr marL="11236" marR="719669">
              <a:lnSpc>
                <a:spcPts val="1881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Spent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each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dime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could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afford </a:t>
            </a:r>
            <a:endParaRPr lang="en-US" sz="2069" b="1" spc="-8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719669">
              <a:lnSpc>
                <a:spcPts val="1881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Like</a:t>
            </a:r>
            <a:r>
              <a:rPr sz="2069" b="1" spc="1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child</a:t>
            </a:r>
            <a:r>
              <a:rPr sz="2069" b="1" spc="1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in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wild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anticipation</a:t>
            </a:r>
            <a:endParaRPr sz="2069" b="1" dirty="0">
              <a:latin typeface="Verdana"/>
              <a:cs typeface="Verdana"/>
            </a:endParaRPr>
          </a:p>
          <a:p>
            <a:pPr marL="11236">
              <a:lnSpc>
                <a:spcPts val="1881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long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hear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"All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A-board!"</a:t>
            </a:r>
            <a:endParaRPr sz="2069" b="1" dirty="0">
              <a:latin typeface="Verdana"/>
              <a:cs typeface="Verdana"/>
            </a:endParaRPr>
          </a:p>
          <a:p>
            <a:pPr marL="11236" marR="212360">
              <a:lnSpc>
                <a:spcPts val="1769"/>
              </a:lnSpc>
              <a:spcBef>
                <a:spcPts val="530"/>
              </a:spcBef>
            </a:pPr>
            <a:endParaRPr lang="en-US" sz="2069" b="1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212360">
              <a:lnSpc>
                <a:spcPts val="1769"/>
              </a:lnSpc>
              <a:spcBef>
                <a:spcPts val="530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Seven,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that's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time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we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leave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seven</a:t>
            </a:r>
            <a:r>
              <a:rPr lang="en-US" sz="2069" b="1" spc="-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I'll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be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waitin'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up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at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heaven</a:t>
            </a:r>
            <a:r>
              <a:rPr lang="en-US" sz="2069" b="1" spc="-8" dirty="0">
                <a:solidFill>
                  <a:srgbClr val="373737"/>
                </a:solidFill>
                <a:latin typeface="Verdana"/>
                <a:cs typeface="Verdana"/>
              </a:rPr>
              <a:t>  </a:t>
            </a:r>
          </a:p>
          <a:p>
            <a:pPr marL="11236" marR="212360">
              <a:lnSpc>
                <a:spcPts val="1769"/>
              </a:lnSpc>
              <a:spcBef>
                <a:spcPts val="530"/>
              </a:spcBef>
            </a:pPr>
            <a:r>
              <a:rPr sz="2069" b="1" dirty="0" err="1">
                <a:solidFill>
                  <a:srgbClr val="373737"/>
                </a:solidFill>
                <a:latin typeface="Verdana"/>
                <a:cs typeface="Verdana"/>
              </a:rPr>
              <a:t>Countin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'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every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mile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railroad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36" dirty="0">
                <a:solidFill>
                  <a:srgbClr val="373737"/>
                </a:solidFill>
                <a:latin typeface="Verdana"/>
                <a:cs typeface="Verdana"/>
              </a:rPr>
              <a:t>tra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ck </a:t>
            </a:r>
            <a:endParaRPr lang="en-US" sz="2069" b="1" spc="-8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212360">
              <a:lnSpc>
                <a:spcPts val="1769"/>
              </a:lnSpc>
              <a:spcBef>
                <a:spcPts val="530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takes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r>
              <a:rPr lang="en-US"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back</a:t>
            </a:r>
            <a:endParaRPr sz="2069" b="1" dirty="0">
              <a:latin typeface="Verdana"/>
              <a:cs typeface="Verdana"/>
            </a:endParaRPr>
          </a:p>
          <a:p>
            <a:pPr marL="11236" marR="4494">
              <a:lnSpc>
                <a:spcPts val="1769"/>
              </a:lnSpc>
            </a:pPr>
            <a:endParaRPr lang="en-US" sz="2069" b="1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4494">
              <a:lnSpc>
                <a:spcPts val="1769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Never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thought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heart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could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be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so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 err="1">
                <a:solidFill>
                  <a:srgbClr val="373737"/>
                </a:solidFill>
                <a:latin typeface="Verdana"/>
                <a:cs typeface="Verdana"/>
              </a:rPr>
              <a:t>yearny</a:t>
            </a:r>
            <a:endParaRPr lang="en-US" sz="2069" b="1" spc="-8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4494">
              <a:lnSpc>
                <a:spcPts val="1769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did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de-cide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roam?</a:t>
            </a:r>
            <a:endParaRPr sz="2069" b="1" dirty="0">
              <a:latin typeface="Verdana"/>
              <a:cs typeface="Verdana"/>
            </a:endParaRPr>
          </a:p>
          <a:p>
            <a:pPr marL="11236" marR="581466">
              <a:lnSpc>
                <a:spcPts val="1769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Gotta</a:t>
            </a:r>
            <a:r>
              <a:rPr sz="2069" b="1" spc="4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sentimental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journey </a:t>
            </a:r>
            <a:endParaRPr lang="en-US" sz="2069" b="1" spc="-8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581466">
              <a:lnSpc>
                <a:spcPts val="1769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Sentimental</a:t>
            </a:r>
            <a:r>
              <a:rPr sz="2069" b="1" spc="67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journey</a:t>
            </a:r>
            <a:r>
              <a:rPr sz="2069" b="1" spc="67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home</a:t>
            </a:r>
            <a:endParaRPr sz="2069" b="1" dirty="0">
              <a:latin typeface="Verdana"/>
              <a:cs typeface="Verdana"/>
            </a:endParaRPr>
          </a:p>
          <a:p>
            <a:pPr>
              <a:lnSpc>
                <a:spcPts val="1769"/>
              </a:lnSpc>
              <a:spcBef>
                <a:spcPts val="438"/>
              </a:spcBef>
            </a:pPr>
            <a:endParaRPr sz="2069" b="1" dirty="0">
              <a:latin typeface="Verdana"/>
              <a:cs typeface="Verdana"/>
            </a:endParaRPr>
          </a:p>
          <a:p>
            <a:pPr marL="11236" marR="212360">
              <a:lnSpc>
                <a:spcPts val="1769"/>
              </a:lnSpc>
            </a:pPr>
            <a:endParaRPr lang="en-US" sz="2069" b="1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212360">
              <a:lnSpc>
                <a:spcPts val="1769"/>
              </a:lnSpc>
            </a:pPr>
            <a:endParaRPr lang="en-US" sz="2069" b="1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212360">
              <a:lnSpc>
                <a:spcPts val="1769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Seven,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that's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time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we</a:t>
            </a:r>
            <a:r>
              <a:rPr sz="2069" b="1" spc="40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leave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seven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I'll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be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waitin'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up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at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heaven</a:t>
            </a:r>
            <a:endParaRPr sz="2069" b="1" dirty="0">
              <a:latin typeface="Verdana"/>
              <a:cs typeface="Verdana"/>
            </a:endParaRPr>
          </a:p>
          <a:p>
            <a:pPr marL="11236" marR="285396">
              <a:lnSpc>
                <a:spcPts val="1769"/>
              </a:lnSpc>
              <a:spcBef>
                <a:spcPts val="80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Countin'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every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mile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31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railroad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track </a:t>
            </a:r>
            <a:endParaRPr lang="en-US" sz="2069" b="1" spc="-8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236" marR="285396">
              <a:lnSpc>
                <a:spcPts val="1769"/>
              </a:lnSpc>
              <a:spcBef>
                <a:spcPts val="80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takes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back</a:t>
            </a:r>
            <a:endParaRPr sz="2069" b="1" dirty="0">
              <a:latin typeface="Verdana"/>
              <a:cs typeface="Verdana"/>
            </a:endParaRPr>
          </a:p>
          <a:p>
            <a:pPr>
              <a:lnSpc>
                <a:spcPts val="1769"/>
              </a:lnSpc>
              <a:spcBef>
                <a:spcPts val="62"/>
              </a:spcBef>
            </a:pPr>
            <a:endParaRPr sz="2069" b="1" dirty="0">
              <a:latin typeface="Verdana"/>
              <a:cs typeface="Verdana"/>
            </a:endParaRPr>
          </a:p>
          <a:p>
            <a:pPr marL="11236" marR="4494">
              <a:lnSpc>
                <a:spcPts val="1769"/>
              </a:lnSpc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Never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thought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heart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could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be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so</a:t>
            </a:r>
            <a:r>
              <a:rPr sz="2069" b="1" spc="3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yearny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sz="2069" b="1" spc="2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did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de-cide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2069" b="1" spc="26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roam?</a:t>
            </a:r>
            <a:endParaRPr sz="2069" b="1" dirty="0">
              <a:latin typeface="Verdana"/>
              <a:cs typeface="Verdana"/>
            </a:endParaRPr>
          </a:p>
          <a:p>
            <a:pPr marL="11236" marR="581466">
              <a:lnSpc>
                <a:spcPts val="1769"/>
              </a:lnSpc>
              <a:spcBef>
                <a:spcPts val="75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Gotta</a:t>
            </a:r>
            <a:r>
              <a:rPr sz="2069" b="1" spc="4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sentimental</a:t>
            </a:r>
            <a:r>
              <a:rPr sz="2069" b="1" spc="5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8" dirty="0">
                <a:solidFill>
                  <a:srgbClr val="373737"/>
                </a:solidFill>
                <a:latin typeface="Verdana"/>
                <a:cs typeface="Verdana"/>
              </a:rPr>
              <a:t>journey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Sentimental</a:t>
            </a:r>
            <a:r>
              <a:rPr sz="2069" b="1" spc="67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journey</a:t>
            </a:r>
            <a:r>
              <a:rPr sz="2069" b="1" spc="67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8" dirty="0">
                <a:solidFill>
                  <a:srgbClr val="373737"/>
                </a:solidFill>
                <a:latin typeface="Verdana"/>
                <a:cs typeface="Verdana"/>
              </a:rPr>
              <a:t>home</a:t>
            </a:r>
            <a:endParaRPr sz="2069" b="1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24187" y="9794762"/>
            <a:ext cx="1724382" cy="93453"/>
          </a:xfrm>
          <a:prstGeom prst="rect">
            <a:avLst/>
          </a:prstGeom>
        </p:spPr>
        <p:txBody>
          <a:bodyPr vert="horz" wrap="square" lIns="0" tIns="6570" rIns="0" bIns="0" rtlCol="0">
            <a:spAutoFit/>
          </a:bodyPr>
          <a:lstStyle/>
          <a:p>
            <a:pPr marL="11946">
              <a:spcBef>
                <a:spcPts val="52"/>
              </a:spcBef>
            </a:pPr>
            <a:r>
              <a:rPr sz="564" spc="52" dirty="0">
                <a:latin typeface="Gill Sans MT"/>
                <a:cs typeface="Gill Sans MT"/>
              </a:rPr>
              <a:t>Produced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75" dirty="0">
                <a:latin typeface="Gill Sans MT"/>
                <a:cs typeface="Gill Sans MT"/>
              </a:rPr>
              <a:t>by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2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dirty="0">
                <a:latin typeface="Gill Sans MT"/>
                <a:cs typeface="Gill Sans MT"/>
              </a:rPr>
              <a:t>-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Jim's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Songbook</a:t>
            </a:r>
            <a:endParaRPr sz="564">
              <a:latin typeface="Gill Sans MT"/>
              <a:cs typeface="Gill Sans MT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39D64CD8-C298-4961-5464-E9DFDE02ECD6}"/>
              </a:ext>
            </a:extLst>
          </p:cNvPr>
          <p:cNvSpPr txBox="1">
            <a:spLocks/>
          </p:cNvSpPr>
          <p:nvPr/>
        </p:nvSpPr>
        <p:spPr>
          <a:xfrm>
            <a:off x="2638004" y="98795"/>
            <a:ext cx="2405728" cy="286436"/>
          </a:xfrm>
          <a:prstGeom prst="rect">
            <a:avLst/>
          </a:prstGeom>
        </p:spPr>
        <p:txBody>
          <a:bodyPr vert="horz" wrap="square" lIns="0" tIns="14045" rIns="0" bIns="0" rtlCol="0" anchor="ctr">
            <a:spAutoFit/>
          </a:bodyPr>
          <a:lstStyle>
            <a:lvl1pPr>
              <a:defRPr sz="2300" b="0" i="0">
                <a:solidFill>
                  <a:srgbClr val="37373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1236">
              <a:spcBef>
                <a:spcPts val="111"/>
              </a:spcBef>
            </a:pPr>
            <a:r>
              <a:rPr lang="en-US" sz="1769" b="1" dirty="0"/>
              <a:t>Sentimental</a:t>
            </a:r>
            <a:r>
              <a:rPr lang="en-US" sz="1769" b="1" spc="44" dirty="0"/>
              <a:t> </a:t>
            </a:r>
            <a:r>
              <a:rPr lang="en-US" sz="1769" b="1" spc="-8" dirty="0"/>
              <a:t>Journey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6C8672AB-B556-125B-4E1B-BC89AE406644}"/>
              </a:ext>
            </a:extLst>
          </p:cNvPr>
          <p:cNvSpPr txBox="1"/>
          <p:nvPr/>
        </p:nvSpPr>
        <p:spPr>
          <a:xfrm>
            <a:off x="792788" y="207512"/>
            <a:ext cx="5951958" cy="228659"/>
          </a:xfrm>
          <a:prstGeom prst="rect">
            <a:avLst/>
          </a:prstGeom>
        </p:spPr>
        <p:txBody>
          <a:bodyPr vert="horz" wrap="square" lIns="0" tIns="10675" rIns="0" bIns="0" rtlCol="0">
            <a:spAutoFit/>
          </a:bodyPr>
          <a:lstStyle/>
          <a:p>
            <a:pPr marL="11236">
              <a:spcBef>
                <a:spcPts val="84"/>
              </a:spcBef>
            </a:pPr>
            <a:r>
              <a:rPr sz="1416" b="1" dirty="0" err="1">
                <a:latin typeface="Verdana"/>
                <a:cs typeface="Verdana"/>
              </a:rPr>
              <a:t>artist:Doris</a:t>
            </a:r>
            <a:r>
              <a:rPr sz="1416" b="1" spc="-67" dirty="0">
                <a:latin typeface="Verdana"/>
                <a:cs typeface="Verdana"/>
              </a:rPr>
              <a:t> </a:t>
            </a:r>
            <a:r>
              <a:rPr sz="1416" b="1" spc="-8" dirty="0">
                <a:latin typeface="Verdana"/>
                <a:cs typeface="Verdana"/>
              </a:rPr>
              <a:t>Day</a:t>
            </a:r>
            <a:r>
              <a:rPr sz="1416" spc="-8" dirty="0">
                <a:latin typeface="Verdana"/>
                <a:cs typeface="Verdana"/>
              </a:rPr>
              <a:t>.</a:t>
            </a:r>
            <a:endParaRPr sz="1416" dirty="0">
              <a:latin typeface="Verdana"/>
              <a:cs typeface="Verdana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4D780BA-B1E2-CA15-367A-ED4299C56D43}"/>
              </a:ext>
            </a:extLst>
          </p:cNvPr>
          <p:cNvSpPr txBox="1"/>
          <p:nvPr/>
        </p:nvSpPr>
        <p:spPr>
          <a:xfrm>
            <a:off x="3029876" y="9813285"/>
            <a:ext cx="1621984" cy="87801"/>
          </a:xfrm>
          <a:prstGeom prst="rect">
            <a:avLst/>
          </a:prstGeom>
        </p:spPr>
        <p:txBody>
          <a:bodyPr vert="horz" wrap="square" lIns="0" tIns="6180" rIns="0" bIns="0" rtlCol="0">
            <a:spAutoFit/>
          </a:bodyPr>
          <a:lstStyle/>
          <a:p>
            <a:pPr marL="11236">
              <a:spcBef>
                <a:spcPts val="49"/>
              </a:spcBef>
            </a:pPr>
            <a:r>
              <a:rPr sz="530" spc="49" dirty="0">
                <a:latin typeface="Gill Sans MT"/>
                <a:cs typeface="Gill Sans MT"/>
              </a:rPr>
              <a:t>Produced</a:t>
            </a:r>
            <a:r>
              <a:rPr sz="530" spc="31" dirty="0">
                <a:latin typeface="Gill Sans MT"/>
                <a:cs typeface="Gill Sans MT"/>
              </a:rPr>
              <a:t> </a:t>
            </a:r>
            <a:r>
              <a:rPr sz="530" spc="71" dirty="0">
                <a:latin typeface="Gill Sans MT"/>
                <a:cs typeface="Gill Sans MT"/>
              </a:rPr>
              <a:t>by</a:t>
            </a:r>
            <a:r>
              <a:rPr sz="530" spc="36" dirty="0">
                <a:latin typeface="Gill Sans MT"/>
                <a:cs typeface="Gill Sans MT"/>
              </a:rPr>
              <a:t> </a:t>
            </a:r>
            <a:r>
              <a:rPr sz="530" spc="49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530" spc="31" dirty="0">
                <a:latin typeface="Gill Sans MT"/>
                <a:cs typeface="Gill Sans MT"/>
              </a:rPr>
              <a:t> </a:t>
            </a:r>
            <a:r>
              <a:rPr sz="530" dirty="0">
                <a:latin typeface="Gill Sans MT"/>
                <a:cs typeface="Gill Sans MT"/>
              </a:rPr>
              <a:t>-</a:t>
            </a:r>
            <a:r>
              <a:rPr sz="530" spc="36" dirty="0">
                <a:latin typeface="Gill Sans MT"/>
                <a:cs typeface="Gill Sans MT"/>
              </a:rPr>
              <a:t> </a:t>
            </a:r>
            <a:r>
              <a:rPr sz="530" spc="53" dirty="0">
                <a:latin typeface="Gill Sans MT"/>
                <a:cs typeface="Gill Sans MT"/>
              </a:rPr>
              <a:t>Jim's</a:t>
            </a:r>
            <a:r>
              <a:rPr sz="530" spc="31" dirty="0">
                <a:latin typeface="Gill Sans MT"/>
                <a:cs typeface="Gill Sans MT"/>
              </a:rPr>
              <a:t> </a:t>
            </a:r>
            <a:r>
              <a:rPr sz="530" spc="53" dirty="0">
                <a:latin typeface="Gill Sans MT"/>
                <a:cs typeface="Gill Sans MT"/>
              </a:rPr>
              <a:t>Songbook</a:t>
            </a:r>
            <a:endParaRPr sz="530">
              <a:latin typeface="Gill Sans MT"/>
              <a:cs typeface="Gill Sans M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D68C1-4D29-6B4C-7BDD-5879B464A55B}"/>
              </a:ext>
            </a:extLst>
          </p:cNvPr>
          <p:cNvSpPr txBox="1"/>
          <p:nvPr/>
        </p:nvSpPr>
        <p:spPr>
          <a:xfrm>
            <a:off x="5743980" y="1407527"/>
            <a:ext cx="1702082" cy="381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81" b="1" i="1" dirty="0"/>
              <a:t>CHORUS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09657-78F4-0C49-72D2-C2363E6ACF0F}"/>
              </a:ext>
            </a:extLst>
          </p:cNvPr>
          <p:cNvSpPr txBox="1"/>
          <p:nvPr/>
        </p:nvSpPr>
        <p:spPr>
          <a:xfrm>
            <a:off x="4244576" y="5172551"/>
            <a:ext cx="3631244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3" b="1" dirty="0"/>
              <a:t>                 UP    </a:t>
            </a:r>
          </a:p>
          <a:p>
            <a:r>
              <a:rPr lang="en-US" sz="1693" b="1" dirty="0"/>
              <a:t>      TO  CHORUS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019" y="76145"/>
            <a:ext cx="3561828" cy="246680"/>
          </a:xfrm>
          <a:prstGeom prst="rect">
            <a:avLst/>
          </a:prstGeom>
        </p:spPr>
        <p:txBody>
          <a:bodyPr vert="horz" wrap="square" lIns="0" tIns="14932" rIns="0" bIns="0" rtlCol="0" anchor="ctr">
            <a:spAutoFit/>
          </a:bodyPr>
          <a:lstStyle/>
          <a:p>
            <a:pPr marL="11946">
              <a:lnSpc>
                <a:spcPct val="100000"/>
              </a:lnSpc>
              <a:spcBef>
                <a:spcPts val="118"/>
              </a:spcBef>
            </a:pPr>
            <a:r>
              <a:rPr lang="en-US" sz="1505" b="1" spc="-9" dirty="0"/>
              <a:t>BLUE SKIES – IRVING BERLIN</a:t>
            </a:r>
            <a:endParaRPr sz="1505" b="1" spc="-9" dirty="0"/>
          </a:p>
        </p:txBody>
      </p:sp>
      <p:sp>
        <p:nvSpPr>
          <p:cNvPr id="4" name="object 4"/>
          <p:cNvSpPr/>
          <p:nvPr/>
        </p:nvSpPr>
        <p:spPr>
          <a:xfrm>
            <a:off x="657813" y="4506907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5" name="object 5"/>
          <p:cNvSpPr/>
          <p:nvPr/>
        </p:nvSpPr>
        <p:spPr>
          <a:xfrm>
            <a:off x="657813" y="4694133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6" name="object 6"/>
          <p:cNvSpPr/>
          <p:nvPr/>
        </p:nvSpPr>
        <p:spPr>
          <a:xfrm>
            <a:off x="657813" y="4889869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7" name="object 7"/>
          <p:cNvSpPr/>
          <p:nvPr/>
        </p:nvSpPr>
        <p:spPr>
          <a:xfrm>
            <a:off x="657813" y="6302577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8" name="object 8"/>
          <p:cNvSpPr/>
          <p:nvPr/>
        </p:nvSpPr>
        <p:spPr>
          <a:xfrm>
            <a:off x="657813" y="6489804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9" name="object 9"/>
          <p:cNvSpPr/>
          <p:nvPr/>
        </p:nvSpPr>
        <p:spPr>
          <a:xfrm>
            <a:off x="657813" y="6685541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10" name="object 10"/>
          <p:cNvSpPr/>
          <p:nvPr/>
        </p:nvSpPr>
        <p:spPr>
          <a:xfrm>
            <a:off x="657813" y="6872767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11" name="object 11"/>
          <p:cNvSpPr/>
          <p:nvPr/>
        </p:nvSpPr>
        <p:spPr>
          <a:xfrm>
            <a:off x="657813" y="7476998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12" name="object 12"/>
          <p:cNvSpPr/>
          <p:nvPr/>
        </p:nvSpPr>
        <p:spPr>
          <a:xfrm>
            <a:off x="657813" y="7664224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13" name="object 13"/>
          <p:cNvSpPr/>
          <p:nvPr/>
        </p:nvSpPr>
        <p:spPr>
          <a:xfrm>
            <a:off x="657813" y="7859960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sp>
        <p:nvSpPr>
          <p:cNvPr id="14" name="object 14"/>
          <p:cNvSpPr/>
          <p:nvPr/>
        </p:nvSpPr>
        <p:spPr>
          <a:xfrm>
            <a:off x="657813" y="8047187"/>
            <a:ext cx="3584" cy="8959"/>
          </a:xfrm>
          <a:custGeom>
            <a:avLst/>
            <a:gdLst/>
            <a:ahLst/>
            <a:cxnLst/>
            <a:rect l="l" t="t" r="r" b="b"/>
            <a:pathLst>
              <a:path w="3810" h="9525">
                <a:moveTo>
                  <a:pt x="0" y="0"/>
                </a:moveTo>
                <a:lnTo>
                  <a:pt x="3555" y="0"/>
                </a:lnTo>
                <a:lnTo>
                  <a:pt x="3555" y="9047"/>
                </a:lnTo>
                <a:lnTo>
                  <a:pt x="0" y="9047"/>
                </a:lnTo>
                <a:lnTo>
                  <a:pt x="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1693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9EBC9B8-FA1E-ADB0-0452-BB1F809F3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452" y="1459438"/>
            <a:ext cx="1361826" cy="15628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02EEFBF-DE66-EC73-08E1-53927CCA5148}"/>
              </a:ext>
            </a:extLst>
          </p:cNvPr>
          <p:cNvSpPr txBox="1"/>
          <p:nvPr/>
        </p:nvSpPr>
        <p:spPr>
          <a:xfrm>
            <a:off x="759398" y="322824"/>
            <a:ext cx="6355189" cy="8952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93" dirty="0"/>
          </a:p>
          <a:p>
            <a:r>
              <a:rPr lang="en-US" sz="2540" b="1" dirty="0"/>
              <a:t>Blue skies </a:t>
            </a:r>
            <a:r>
              <a:rPr lang="en-US" sz="2540" b="1" dirty="0" err="1"/>
              <a:t>smilin</a:t>
            </a:r>
            <a:r>
              <a:rPr lang="en-US" sz="2540" b="1" dirty="0"/>
              <a:t>' at me </a:t>
            </a:r>
            <a:r>
              <a:rPr lang="en-US" sz="2540" b="1" dirty="0" err="1"/>
              <a:t>Nothin</a:t>
            </a:r>
            <a:r>
              <a:rPr lang="en-US" sz="2540" b="1" dirty="0"/>
              <a:t>' but blue skies do I see Bluebirds </a:t>
            </a:r>
            <a:r>
              <a:rPr lang="en-US" sz="2540" b="1" dirty="0" err="1"/>
              <a:t>singin</a:t>
            </a:r>
            <a:r>
              <a:rPr lang="en-US" sz="2540" b="1" dirty="0"/>
              <a:t>' a song </a:t>
            </a:r>
          </a:p>
          <a:p>
            <a:r>
              <a:rPr lang="en-US" sz="2540" b="1" dirty="0" err="1"/>
              <a:t>Nothin</a:t>
            </a:r>
            <a:r>
              <a:rPr lang="en-US" sz="2540" b="1" dirty="0"/>
              <a:t>' but blue skies from now on</a:t>
            </a:r>
          </a:p>
          <a:p>
            <a:endParaRPr lang="en-US" sz="2540" b="1" dirty="0"/>
          </a:p>
          <a:p>
            <a:r>
              <a:rPr lang="en-US" sz="2540" b="1" dirty="0"/>
              <a:t>Never saw the sun </a:t>
            </a:r>
            <a:r>
              <a:rPr lang="en-US" sz="2540" b="1" dirty="0" err="1"/>
              <a:t>shinin</a:t>
            </a:r>
            <a:r>
              <a:rPr lang="en-US" sz="2540" b="1" dirty="0"/>
              <a:t>' so bright </a:t>
            </a:r>
          </a:p>
          <a:p>
            <a:r>
              <a:rPr lang="en-US" sz="2540" b="1" dirty="0"/>
              <a:t>Never saw things </a:t>
            </a:r>
            <a:r>
              <a:rPr lang="en-US" sz="2540" b="1" dirty="0" err="1"/>
              <a:t>goin</a:t>
            </a:r>
            <a:r>
              <a:rPr lang="en-US" sz="2540" b="1" dirty="0"/>
              <a:t>' so right </a:t>
            </a:r>
          </a:p>
          <a:p>
            <a:r>
              <a:rPr lang="en-US" sz="2540" b="1" dirty="0"/>
              <a:t>Noticing the days hurrying by </a:t>
            </a:r>
          </a:p>
          <a:p>
            <a:r>
              <a:rPr lang="en-US" sz="2540" b="1" dirty="0"/>
              <a:t>When you're in love my how they fly </a:t>
            </a:r>
          </a:p>
          <a:p>
            <a:r>
              <a:rPr lang="en-US" sz="2540" b="1" dirty="0"/>
              <a:t>Blue days all of them gone </a:t>
            </a:r>
          </a:p>
          <a:p>
            <a:endParaRPr lang="en-US" sz="2540" b="1" dirty="0"/>
          </a:p>
          <a:p>
            <a:r>
              <a:rPr lang="en-US" sz="2540" b="1" dirty="0" err="1"/>
              <a:t>Nothin</a:t>
            </a:r>
            <a:r>
              <a:rPr lang="en-US" sz="2540" b="1" dirty="0"/>
              <a:t>' but blue skies from now on </a:t>
            </a:r>
          </a:p>
          <a:p>
            <a:r>
              <a:rPr lang="en-US" sz="2540" b="1" dirty="0"/>
              <a:t>Blue skies </a:t>
            </a:r>
            <a:r>
              <a:rPr lang="en-US" sz="2540" b="1" dirty="0" err="1"/>
              <a:t>smilin</a:t>
            </a:r>
            <a:r>
              <a:rPr lang="en-US" sz="2540" b="1" dirty="0"/>
              <a:t>' at me </a:t>
            </a:r>
            <a:r>
              <a:rPr lang="en-US" sz="2540" b="1" dirty="0" err="1"/>
              <a:t>Nothin</a:t>
            </a:r>
            <a:r>
              <a:rPr lang="en-US" sz="2540" b="1" dirty="0"/>
              <a:t>' but blue skies do I see </a:t>
            </a:r>
          </a:p>
          <a:p>
            <a:r>
              <a:rPr lang="en-US" sz="2540" b="1" dirty="0"/>
              <a:t>Never saw the sun </a:t>
            </a:r>
            <a:r>
              <a:rPr lang="en-US" sz="2540" b="1" dirty="0" err="1"/>
              <a:t>shinin</a:t>
            </a:r>
            <a:r>
              <a:rPr lang="en-US" sz="2540" b="1" dirty="0"/>
              <a:t>' so bright </a:t>
            </a:r>
          </a:p>
          <a:p>
            <a:r>
              <a:rPr lang="en-US" sz="2540" b="1" dirty="0"/>
              <a:t>Never saw things </a:t>
            </a:r>
            <a:r>
              <a:rPr lang="en-US" sz="2540" b="1" dirty="0" err="1"/>
              <a:t>goin</a:t>
            </a:r>
            <a:r>
              <a:rPr lang="en-US" sz="2540" b="1" dirty="0"/>
              <a:t>' so right </a:t>
            </a:r>
          </a:p>
          <a:p>
            <a:endParaRPr lang="en-US" sz="2540" b="1" dirty="0"/>
          </a:p>
          <a:p>
            <a:r>
              <a:rPr lang="en-US" sz="2540" b="1" dirty="0"/>
              <a:t>Noticing the days hurrying by </a:t>
            </a:r>
          </a:p>
          <a:p>
            <a:r>
              <a:rPr lang="en-US" sz="2540" b="1" dirty="0"/>
              <a:t>When you're in love my how they fly </a:t>
            </a:r>
          </a:p>
          <a:p>
            <a:r>
              <a:rPr lang="en-US" sz="2540" b="1" dirty="0"/>
              <a:t>Blue skies </a:t>
            </a:r>
            <a:r>
              <a:rPr lang="en-US" sz="2540" b="1" dirty="0" err="1"/>
              <a:t>smilin</a:t>
            </a:r>
            <a:r>
              <a:rPr lang="en-US" sz="2540" b="1" dirty="0"/>
              <a:t>' at me </a:t>
            </a:r>
          </a:p>
          <a:p>
            <a:r>
              <a:rPr lang="en-US" sz="2540" b="1" dirty="0" err="1"/>
              <a:t>Nothin</a:t>
            </a:r>
            <a:r>
              <a:rPr lang="en-US" sz="2540" b="1" dirty="0"/>
              <a:t>' but blue skies do I see </a:t>
            </a:r>
          </a:p>
          <a:p>
            <a:r>
              <a:rPr lang="en-US" sz="2540" b="1" dirty="0"/>
              <a:t>Blue days all of them gone </a:t>
            </a:r>
          </a:p>
          <a:p>
            <a:r>
              <a:rPr lang="en-US" sz="2540" b="1" dirty="0" err="1"/>
              <a:t>Nothin</a:t>
            </a:r>
            <a:r>
              <a:rPr lang="en-US" sz="2540" b="1" dirty="0"/>
              <a:t>' but blue skies from now 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8484" y="190835"/>
            <a:ext cx="2101649" cy="445965"/>
          </a:xfrm>
          <a:prstGeom prst="rect">
            <a:avLst/>
          </a:prstGeom>
        </p:spPr>
        <p:txBody>
          <a:bodyPr vert="horz" wrap="square" lIns="0" tIns="14932" rIns="0" bIns="0" rtlCol="0" anchor="ctr">
            <a:spAutoFit/>
          </a:bodyPr>
          <a:lstStyle/>
          <a:p>
            <a:pPr marL="11946">
              <a:lnSpc>
                <a:spcPct val="100000"/>
              </a:lnSpc>
              <a:spcBef>
                <a:spcPts val="118"/>
              </a:spcBef>
            </a:pPr>
            <a:r>
              <a:rPr sz="2800" b="1" dirty="0"/>
              <a:t>All</a:t>
            </a:r>
            <a:r>
              <a:rPr sz="2800" b="1" spc="5" dirty="0"/>
              <a:t> </a:t>
            </a:r>
            <a:r>
              <a:rPr sz="2800" b="1" dirty="0"/>
              <a:t>of</a:t>
            </a:r>
            <a:r>
              <a:rPr sz="2800" b="1" spc="5" dirty="0"/>
              <a:t> </a:t>
            </a:r>
            <a:r>
              <a:rPr sz="2800" b="1" spc="-24" dirty="0"/>
              <a:t>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5866" y="190835"/>
            <a:ext cx="6244690" cy="9479821"/>
          </a:xfrm>
          <a:prstGeom prst="rect">
            <a:avLst/>
          </a:prstGeom>
        </p:spPr>
        <p:txBody>
          <a:bodyPr vert="horz" wrap="square" lIns="0" tIns="11349" rIns="0" bIns="0" rtlCol="0">
            <a:spAutoFit/>
          </a:bodyPr>
          <a:lstStyle/>
          <a:p>
            <a:pPr marL="11946">
              <a:spcBef>
                <a:spcPts val="89"/>
              </a:spcBef>
            </a:pPr>
            <a:r>
              <a:rPr sz="1505" b="1" dirty="0">
                <a:latin typeface="Verdana"/>
                <a:cs typeface="Verdana"/>
              </a:rPr>
              <a:t>Willie</a:t>
            </a:r>
            <a:r>
              <a:rPr sz="1505" b="1" spc="-66" dirty="0">
                <a:latin typeface="Verdana"/>
                <a:cs typeface="Verdana"/>
              </a:rPr>
              <a:t> </a:t>
            </a:r>
            <a:r>
              <a:rPr sz="1505" b="1" spc="-9" dirty="0">
                <a:latin typeface="Verdana"/>
                <a:cs typeface="Verdana"/>
              </a:rPr>
              <a:t>Nelson</a:t>
            </a:r>
            <a:endParaRPr sz="1505" b="1" dirty="0">
              <a:latin typeface="Verdana"/>
              <a:cs typeface="Verdana"/>
            </a:endParaRPr>
          </a:p>
          <a:p>
            <a:pPr marL="11946">
              <a:spcBef>
                <a:spcPts val="1359"/>
              </a:spcBef>
            </a:pP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Willie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Nelson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,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written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by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Seymore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Simons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and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dirty="0">
                <a:solidFill>
                  <a:srgbClr val="373737"/>
                </a:solidFill>
                <a:latin typeface="Verdana"/>
                <a:cs typeface="Verdana"/>
              </a:rPr>
              <a:t>Gerald</a:t>
            </a:r>
            <a:r>
              <a:rPr sz="1223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1223" b="1" spc="-9" dirty="0">
                <a:solidFill>
                  <a:srgbClr val="373737"/>
                </a:solidFill>
                <a:latin typeface="Verdana"/>
                <a:cs typeface="Verdana"/>
              </a:rPr>
              <a:t>Marks</a:t>
            </a:r>
            <a:endParaRPr lang="en-US" sz="1223" b="1" spc="-9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946">
              <a:spcBef>
                <a:spcPts val="1359"/>
              </a:spcBef>
            </a:pPr>
            <a:endParaRPr sz="1223" b="1" dirty="0">
              <a:latin typeface="Verdana"/>
              <a:cs typeface="Verdana"/>
            </a:endParaRPr>
          </a:p>
          <a:p>
            <a:pPr marL="11946">
              <a:spcBef>
                <a:spcPts val="5"/>
              </a:spcBef>
            </a:pP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A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ll</a:t>
            </a:r>
            <a:r>
              <a:rPr sz="2069" b="1" spc="1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1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9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not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r>
              <a:rPr lang="en-US" sz="2069" b="1" spc="-24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Can’t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2069" b="1" spc="47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see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5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I’m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no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good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out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75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-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-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lips</a:t>
            </a:r>
            <a:r>
              <a:rPr lang="en-US" sz="2069" b="1" spc="-19" dirty="0">
                <a:solidFill>
                  <a:srgbClr val="373737"/>
                </a:solidFill>
                <a:latin typeface="Verdana"/>
                <a:cs typeface="Verdana"/>
              </a:rPr>
              <a:t> 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want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to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lose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them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75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-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-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arms</a:t>
            </a:r>
            <a:r>
              <a:rPr lang="en-US" sz="2069" b="1" spc="-19" dirty="0">
                <a:solidFill>
                  <a:srgbClr val="373737"/>
                </a:solidFill>
                <a:latin typeface="Verdana"/>
                <a:cs typeface="Verdana"/>
              </a:rPr>
              <a:t> 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I’ll</a:t>
            </a:r>
            <a:r>
              <a:rPr sz="2069" b="1" spc="24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never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use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them</a:t>
            </a:r>
            <a:endParaRPr sz="2069" b="1" dirty="0">
              <a:latin typeface="Verdana"/>
              <a:cs typeface="Verdana"/>
            </a:endParaRPr>
          </a:p>
          <a:p>
            <a:pPr>
              <a:spcBef>
                <a:spcPts val="395"/>
              </a:spcBef>
            </a:pPr>
            <a:endParaRPr lang="en-US" sz="2069" b="1" dirty="0">
              <a:latin typeface="Verdana"/>
              <a:cs typeface="Verdana"/>
            </a:endParaRPr>
          </a:p>
          <a:p>
            <a:pPr marL="11946"/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Your</a:t>
            </a:r>
            <a:r>
              <a:rPr sz="2069" b="1" spc="-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73737"/>
                </a:solidFill>
                <a:latin typeface="Verdana"/>
                <a:cs typeface="Verdana"/>
              </a:rPr>
              <a:t>goodbye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75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Left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eyes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cry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5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How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can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on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dear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out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75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2069" b="1" spc="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took</a:t>
            </a:r>
            <a:r>
              <a:rPr sz="2069" b="1" spc="14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2069" b="1" spc="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part</a:t>
            </a:r>
            <a:r>
              <a:rPr lang="en-US" sz="2069" b="1" spc="-1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once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was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heart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71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So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not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1148"/>
              </a:spcBef>
            </a:pPr>
            <a:endParaRPr lang="en-US" sz="2069" b="1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946">
              <a:spcBef>
                <a:spcPts val="1148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2069" b="1" spc="1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1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r>
              <a:rPr lang="en-US" sz="2069" b="1" spc="-24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not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me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Can’t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2069" b="1" spc="47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see</a:t>
            </a:r>
            <a:r>
              <a:rPr lang="en-US" sz="2069" b="1" spc="-24" dirty="0">
                <a:solidFill>
                  <a:srgbClr val="373737"/>
                </a:solidFill>
                <a:latin typeface="Verdana"/>
                <a:cs typeface="Verdana"/>
              </a:rPr>
              <a:t> 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I’m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no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good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out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you </a:t>
            </a:r>
            <a:endParaRPr lang="en-US" sz="2069" b="1" spc="-24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946">
              <a:spcBef>
                <a:spcPts val="1148"/>
              </a:spcBef>
            </a:pP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sz="2069" b="1" spc="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took</a:t>
            </a:r>
            <a:r>
              <a:rPr sz="2069" b="1" spc="14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sz="2069" b="1" spc="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part</a:t>
            </a:r>
            <a:r>
              <a:rPr lang="en-US" sz="2069" b="1" spc="-1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once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was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73737"/>
                </a:solidFill>
                <a:latin typeface="Verdana"/>
                <a:cs typeface="Verdana"/>
              </a:rPr>
              <a:t>heart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So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not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me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So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not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endParaRPr lang="en-US" sz="2069" b="1" spc="-24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946">
              <a:spcBef>
                <a:spcPts val="1148"/>
              </a:spcBef>
            </a:pPr>
            <a:endParaRPr lang="en-US" sz="2069" b="1" spc="-24" dirty="0">
              <a:solidFill>
                <a:srgbClr val="373737"/>
              </a:solidFill>
              <a:latin typeface="Verdana"/>
              <a:cs typeface="Verdana"/>
            </a:endParaRPr>
          </a:p>
          <a:p>
            <a:pPr marL="11946"/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Your</a:t>
            </a:r>
            <a:r>
              <a:rPr lang="en-US" sz="2069" b="1" spc="-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-9" dirty="0">
                <a:solidFill>
                  <a:srgbClr val="373737"/>
                </a:solidFill>
                <a:latin typeface="Verdana"/>
                <a:cs typeface="Verdana"/>
              </a:rPr>
              <a:t>goodbye</a:t>
            </a:r>
            <a:endParaRPr lang="en-US" sz="2069" b="1" dirty="0">
              <a:latin typeface="Verdana"/>
              <a:cs typeface="Verdana"/>
            </a:endParaRPr>
          </a:p>
          <a:p>
            <a:pPr marL="11946">
              <a:spcBef>
                <a:spcPts val="75"/>
              </a:spcBef>
            </a:pP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Left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eyes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-24" dirty="0">
                <a:solidFill>
                  <a:srgbClr val="373737"/>
                </a:solidFill>
                <a:latin typeface="Verdana"/>
                <a:cs typeface="Verdana"/>
              </a:rPr>
              <a:t>cry</a:t>
            </a:r>
            <a:endParaRPr lang="en-US" sz="2069" b="1" dirty="0">
              <a:latin typeface="Verdana"/>
              <a:cs typeface="Verdana"/>
            </a:endParaRPr>
          </a:p>
          <a:p>
            <a:pPr marL="11946">
              <a:spcBef>
                <a:spcPts val="5"/>
              </a:spcBef>
            </a:pP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How</a:t>
            </a:r>
            <a:r>
              <a:rPr lang="en-US"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can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I</a:t>
            </a:r>
            <a:r>
              <a:rPr lang="en-US"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go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on</a:t>
            </a:r>
            <a:r>
              <a:rPr lang="en-US"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dear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with</a:t>
            </a:r>
            <a:r>
              <a:rPr lang="en-US"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out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-24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endParaRPr lang="en-US" sz="2069" b="1" dirty="0">
              <a:latin typeface="Verdana"/>
              <a:cs typeface="Verdana"/>
            </a:endParaRPr>
          </a:p>
          <a:p>
            <a:pPr marL="11946">
              <a:spcBef>
                <a:spcPts val="75"/>
              </a:spcBef>
            </a:pP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You</a:t>
            </a:r>
            <a:r>
              <a:rPr lang="en-US" sz="2069" b="1" spc="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took</a:t>
            </a:r>
            <a:r>
              <a:rPr lang="en-US" sz="2069" b="1" spc="14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the</a:t>
            </a:r>
            <a:r>
              <a:rPr lang="en-US" sz="2069" b="1" spc="9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-19" dirty="0">
                <a:solidFill>
                  <a:srgbClr val="373737"/>
                </a:solidFill>
                <a:latin typeface="Verdana"/>
                <a:cs typeface="Verdana"/>
              </a:rPr>
              <a:t>part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That</a:t>
            </a:r>
            <a:r>
              <a:rPr lang="en-US" sz="2069" b="1" spc="3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once</a:t>
            </a:r>
            <a:r>
              <a:rPr lang="en-US"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was</a:t>
            </a:r>
            <a:r>
              <a:rPr lang="en-US"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my</a:t>
            </a:r>
            <a:r>
              <a:rPr lang="en-US" sz="2069" b="1" spc="42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-19" dirty="0">
                <a:solidFill>
                  <a:srgbClr val="373737"/>
                </a:solidFill>
                <a:latin typeface="Verdana"/>
                <a:cs typeface="Verdana"/>
              </a:rPr>
              <a:t>heart</a:t>
            </a:r>
            <a:endParaRPr lang="en-US" sz="2069" b="1" dirty="0">
              <a:latin typeface="Verdana"/>
              <a:cs typeface="Verdana"/>
            </a:endParaRPr>
          </a:p>
          <a:p>
            <a:pPr marL="11946">
              <a:spcBef>
                <a:spcPts val="71"/>
              </a:spcBef>
            </a:pP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So</a:t>
            </a:r>
            <a:r>
              <a:rPr lang="en-US"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why</a:t>
            </a:r>
            <a:r>
              <a:rPr lang="en-US"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not</a:t>
            </a:r>
            <a:r>
              <a:rPr lang="en-US"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take</a:t>
            </a:r>
            <a:r>
              <a:rPr lang="en-US"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all</a:t>
            </a:r>
            <a:r>
              <a:rPr lang="en-US" sz="2069" b="1" spc="28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solidFill>
                  <a:srgbClr val="373737"/>
                </a:solidFill>
                <a:latin typeface="Verdana"/>
                <a:cs typeface="Verdana"/>
              </a:rPr>
              <a:t>of</a:t>
            </a:r>
            <a:r>
              <a:rPr lang="en-US" sz="2069" b="1" spc="33" dirty="0">
                <a:solidFill>
                  <a:srgbClr val="373737"/>
                </a:solidFill>
                <a:latin typeface="Verdana"/>
                <a:cs typeface="Verdana"/>
              </a:rPr>
              <a:t> </a:t>
            </a:r>
            <a:r>
              <a:rPr lang="en-US" sz="2069" b="1" spc="-24" dirty="0">
                <a:solidFill>
                  <a:srgbClr val="373737"/>
                </a:solidFill>
                <a:latin typeface="Verdana"/>
                <a:cs typeface="Verdana"/>
              </a:rPr>
              <a:t>me</a:t>
            </a:r>
            <a:endParaRPr lang="en-US" sz="2069" b="1" dirty="0">
              <a:latin typeface="Verdana"/>
              <a:cs typeface="Verdana"/>
            </a:endParaRPr>
          </a:p>
          <a:p>
            <a:pPr marL="11946">
              <a:spcBef>
                <a:spcPts val="1148"/>
              </a:spcBef>
            </a:pPr>
            <a:endParaRPr sz="2069" b="1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24187" y="9794762"/>
            <a:ext cx="1724382" cy="93453"/>
          </a:xfrm>
          <a:prstGeom prst="rect">
            <a:avLst/>
          </a:prstGeom>
        </p:spPr>
        <p:txBody>
          <a:bodyPr vert="horz" wrap="square" lIns="0" tIns="6570" rIns="0" bIns="0" rtlCol="0">
            <a:spAutoFit/>
          </a:bodyPr>
          <a:lstStyle/>
          <a:p>
            <a:pPr marL="11946">
              <a:spcBef>
                <a:spcPts val="52"/>
              </a:spcBef>
            </a:pPr>
            <a:r>
              <a:rPr sz="564" spc="52" dirty="0">
                <a:latin typeface="Gill Sans MT"/>
                <a:cs typeface="Gill Sans MT"/>
              </a:rPr>
              <a:t>Produced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75" dirty="0">
                <a:latin typeface="Gill Sans MT"/>
                <a:cs typeface="Gill Sans MT"/>
              </a:rPr>
              <a:t>by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2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dirty="0">
                <a:latin typeface="Gill Sans MT"/>
                <a:cs typeface="Gill Sans MT"/>
              </a:rPr>
              <a:t>-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Jim's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Songbook</a:t>
            </a:r>
            <a:endParaRPr sz="564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4187" y="9789618"/>
            <a:ext cx="1724382" cy="98881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1946">
              <a:spcBef>
                <a:spcPts val="94"/>
              </a:spcBef>
            </a:pPr>
            <a:r>
              <a:rPr sz="564" spc="52" dirty="0">
                <a:latin typeface="Gill Sans MT"/>
                <a:cs typeface="Gill Sans MT"/>
              </a:rPr>
              <a:t>Produced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75" dirty="0">
                <a:latin typeface="Gill Sans MT"/>
                <a:cs typeface="Gill Sans MT"/>
              </a:rPr>
              <a:t>by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2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dirty="0">
                <a:latin typeface="Gill Sans MT"/>
                <a:cs typeface="Gill Sans MT"/>
              </a:rPr>
              <a:t>-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Jim's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Songbook</a:t>
            </a:r>
            <a:endParaRPr sz="564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45729" y="941350"/>
            <a:ext cx="4673604" cy="445965"/>
          </a:xfrm>
          <a:prstGeom prst="rect">
            <a:avLst/>
          </a:prstGeom>
        </p:spPr>
        <p:txBody>
          <a:bodyPr vert="horz" wrap="square" lIns="0" tIns="14932" rIns="0" bIns="0" rtlCol="0" anchor="ctr">
            <a:spAutoFit/>
          </a:bodyPr>
          <a:lstStyle/>
          <a:p>
            <a:pPr marL="11946">
              <a:lnSpc>
                <a:spcPct val="100000"/>
              </a:lnSpc>
              <a:spcBef>
                <a:spcPts val="118"/>
              </a:spcBef>
            </a:pPr>
            <a:r>
              <a:rPr sz="2800" b="1" dirty="0"/>
              <a:t>Love</a:t>
            </a:r>
            <a:r>
              <a:rPr sz="2800" b="1" spc="-99" dirty="0"/>
              <a:t> </a:t>
            </a:r>
            <a:r>
              <a:rPr sz="2800" b="1" dirty="0"/>
              <a:t>And</a:t>
            </a:r>
            <a:r>
              <a:rPr sz="2800" b="1" spc="33" dirty="0"/>
              <a:t> </a:t>
            </a:r>
            <a:r>
              <a:rPr sz="2800" b="1" spc="-9" dirty="0"/>
              <a:t>Marriage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81670" y="1740903"/>
            <a:ext cx="6609060" cy="6836234"/>
          </a:xfrm>
          <a:prstGeom prst="rect">
            <a:avLst/>
          </a:prstGeom>
        </p:spPr>
        <p:txBody>
          <a:bodyPr vert="horz" wrap="square" lIns="0" tIns="5973" rIns="0" bIns="0" rtlCol="0">
            <a:spAutoFit/>
          </a:bodyPr>
          <a:lstStyle/>
          <a:p>
            <a:pPr marL="11946" marR="1944747">
              <a:lnSpc>
                <a:spcPct val="105000"/>
              </a:lnSpc>
              <a:spcBef>
                <a:spcPts val="47"/>
              </a:spcBef>
            </a:pP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dirty="0"/>
              <a:t>marriage,</a:t>
            </a:r>
            <a:r>
              <a:rPr sz="1881" b="1" spc="47" dirty="0"/>
              <a:t> </a:t>
            </a: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spc="-9" dirty="0"/>
              <a:t>marriage, </a:t>
            </a:r>
            <a:r>
              <a:rPr sz="1881" b="1" dirty="0"/>
              <a:t>go</a:t>
            </a:r>
            <a:r>
              <a:rPr sz="1881" b="1" spc="38" dirty="0"/>
              <a:t> </a:t>
            </a:r>
            <a:r>
              <a:rPr sz="1881" b="1" dirty="0"/>
              <a:t>together</a:t>
            </a:r>
            <a:r>
              <a:rPr sz="1881" b="1" spc="38" dirty="0"/>
              <a:t> </a:t>
            </a:r>
            <a:r>
              <a:rPr sz="1881" b="1" dirty="0"/>
              <a:t>like</a:t>
            </a:r>
            <a:r>
              <a:rPr sz="1881" b="1" spc="38" dirty="0"/>
              <a:t> </a:t>
            </a:r>
            <a:r>
              <a:rPr sz="1881" b="1" dirty="0"/>
              <a:t>a</a:t>
            </a:r>
            <a:r>
              <a:rPr sz="1881" b="1" spc="38" dirty="0"/>
              <a:t> </a:t>
            </a:r>
            <a:r>
              <a:rPr sz="1881" b="1" dirty="0"/>
              <a:t>horse</a:t>
            </a:r>
            <a:r>
              <a:rPr sz="1881" b="1" spc="38" dirty="0"/>
              <a:t> </a:t>
            </a:r>
            <a:r>
              <a:rPr sz="1881" b="1" dirty="0"/>
              <a:t>and</a:t>
            </a:r>
            <a:r>
              <a:rPr sz="1881" b="1" spc="38" dirty="0"/>
              <a:t> </a:t>
            </a:r>
            <a:r>
              <a:rPr sz="1881" b="1" spc="-9" dirty="0"/>
              <a:t>carriage.</a:t>
            </a:r>
          </a:p>
          <a:p>
            <a:pPr marL="11946">
              <a:lnSpc>
                <a:spcPct val="100000"/>
              </a:lnSpc>
              <a:spcBef>
                <a:spcPts val="5"/>
              </a:spcBef>
            </a:pPr>
            <a:r>
              <a:rPr sz="1881" b="1" dirty="0"/>
              <a:t>This</a:t>
            </a:r>
            <a:r>
              <a:rPr sz="1881" b="1" spc="33" dirty="0"/>
              <a:t> </a:t>
            </a:r>
            <a:r>
              <a:rPr sz="1881" b="1" dirty="0"/>
              <a:t>I</a:t>
            </a:r>
            <a:r>
              <a:rPr sz="1881" b="1" spc="33" dirty="0"/>
              <a:t> </a:t>
            </a:r>
            <a:r>
              <a:rPr sz="1881" b="1" dirty="0"/>
              <a:t>tell</a:t>
            </a:r>
            <a:r>
              <a:rPr sz="1881" b="1" spc="38" dirty="0"/>
              <a:t> </a:t>
            </a:r>
            <a:r>
              <a:rPr sz="1881" b="1" dirty="0"/>
              <a:t>you</a:t>
            </a:r>
            <a:r>
              <a:rPr sz="1881" b="1" spc="33" dirty="0"/>
              <a:t> </a:t>
            </a:r>
            <a:r>
              <a:rPr sz="1881" b="1" dirty="0"/>
              <a:t>bro-ther</a:t>
            </a:r>
            <a:r>
              <a:rPr sz="1881" b="1" spc="38" dirty="0"/>
              <a:t> </a:t>
            </a:r>
            <a:r>
              <a:rPr sz="1881" b="1" dirty="0"/>
              <a:t>-</a:t>
            </a:r>
            <a:r>
              <a:rPr sz="1881" b="1" spc="33" dirty="0"/>
              <a:t> </a:t>
            </a:r>
            <a:r>
              <a:rPr sz="1881" b="1" dirty="0"/>
              <a:t>you</a:t>
            </a:r>
            <a:r>
              <a:rPr sz="1881" b="1" spc="38" dirty="0"/>
              <a:t> </a:t>
            </a:r>
            <a:r>
              <a:rPr sz="1881" b="1" dirty="0"/>
              <a:t>can't</a:t>
            </a:r>
            <a:r>
              <a:rPr sz="1881" b="1" spc="33" dirty="0"/>
              <a:t> </a:t>
            </a:r>
            <a:r>
              <a:rPr sz="1881" b="1" dirty="0"/>
              <a:t>have</a:t>
            </a:r>
            <a:r>
              <a:rPr sz="1881" b="1" spc="38" dirty="0"/>
              <a:t> </a:t>
            </a:r>
            <a:r>
              <a:rPr sz="1881" b="1" dirty="0"/>
              <a:t>one</a:t>
            </a:r>
            <a:r>
              <a:rPr sz="1881" b="1" spc="33" dirty="0"/>
              <a:t> </a:t>
            </a:r>
            <a:r>
              <a:rPr sz="1881" b="1" dirty="0"/>
              <a:t>without</a:t>
            </a:r>
            <a:r>
              <a:rPr sz="1881" b="1" spc="38" dirty="0"/>
              <a:t> </a:t>
            </a:r>
            <a:r>
              <a:rPr sz="1881" b="1" dirty="0"/>
              <a:t>the</a:t>
            </a:r>
            <a:r>
              <a:rPr sz="1881" b="1" spc="33" dirty="0"/>
              <a:t> </a:t>
            </a:r>
            <a:r>
              <a:rPr sz="1881" b="1" dirty="0"/>
              <a:t>oth-</a:t>
            </a:r>
            <a:r>
              <a:rPr sz="1881" b="1" spc="-24" dirty="0"/>
              <a:t>er.</a:t>
            </a:r>
          </a:p>
          <a:p>
            <a:pPr>
              <a:lnSpc>
                <a:spcPct val="100000"/>
              </a:lnSpc>
              <a:spcBef>
                <a:spcPts val="61"/>
              </a:spcBef>
            </a:pPr>
            <a:endParaRPr sz="941" b="1" spc="-24" dirty="0"/>
          </a:p>
          <a:p>
            <a:pPr marL="11946" marR="1944747">
              <a:lnSpc>
                <a:spcPct val="100000"/>
              </a:lnSpc>
              <a:spcBef>
                <a:spcPts val="5"/>
              </a:spcBef>
            </a:pP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dirty="0"/>
              <a:t>marriage,</a:t>
            </a:r>
            <a:r>
              <a:rPr sz="1881" b="1" spc="47" dirty="0"/>
              <a:t> </a:t>
            </a: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spc="-9" dirty="0"/>
              <a:t>marriage, </a:t>
            </a:r>
            <a:r>
              <a:rPr sz="1881" b="1" dirty="0"/>
              <a:t>it's</a:t>
            </a:r>
            <a:r>
              <a:rPr sz="1881" b="1" spc="33" dirty="0"/>
              <a:t> </a:t>
            </a:r>
            <a:r>
              <a:rPr sz="1881" b="1" dirty="0"/>
              <a:t>an</a:t>
            </a:r>
            <a:r>
              <a:rPr sz="1881" b="1" spc="33" dirty="0"/>
              <a:t> </a:t>
            </a:r>
            <a:r>
              <a:rPr sz="1881" b="1" dirty="0"/>
              <a:t>institute</a:t>
            </a:r>
            <a:r>
              <a:rPr sz="1881" b="1" spc="33" dirty="0"/>
              <a:t> </a:t>
            </a:r>
            <a:r>
              <a:rPr sz="1881" b="1" dirty="0"/>
              <a:t>you</a:t>
            </a:r>
            <a:r>
              <a:rPr sz="1881" b="1" spc="38" dirty="0"/>
              <a:t> </a:t>
            </a:r>
            <a:r>
              <a:rPr sz="1881" b="1" dirty="0"/>
              <a:t>can't</a:t>
            </a:r>
            <a:r>
              <a:rPr sz="1881" b="1" spc="33" dirty="0"/>
              <a:t> </a:t>
            </a:r>
            <a:r>
              <a:rPr sz="1881" b="1" spc="-9" dirty="0"/>
              <a:t>disparage.</a:t>
            </a:r>
          </a:p>
          <a:p>
            <a:pPr marL="11946">
              <a:lnSpc>
                <a:spcPct val="100000"/>
              </a:lnSpc>
              <a:spcBef>
                <a:spcPts val="80"/>
              </a:spcBef>
            </a:pPr>
            <a:r>
              <a:rPr sz="1881" b="1" dirty="0"/>
              <a:t>Ask</a:t>
            </a:r>
            <a:r>
              <a:rPr sz="1881" b="1" spc="38" dirty="0"/>
              <a:t> </a:t>
            </a:r>
            <a:r>
              <a:rPr sz="1881" b="1" dirty="0"/>
              <a:t>the</a:t>
            </a:r>
            <a:r>
              <a:rPr sz="1881" b="1" spc="38" dirty="0"/>
              <a:t> </a:t>
            </a:r>
            <a:r>
              <a:rPr sz="1881" b="1" dirty="0"/>
              <a:t>local</a:t>
            </a:r>
            <a:r>
              <a:rPr sz="1881" b="1" spc="38" dirty="0"/>
              <a:t> </a:t>
            </a:r>
            <a:r>
              <a:rPr sz="1881" b="1" dirty="0"/>
              <a:t>gent-ry</a:t>
            </a:r>
            <a:r>
              <a:rPr sz="1881" b="1" spc="38" dirty="0"/>
              <a:t> </a:t>
            </a:r>
            <a:r>
              <a:rPr sz="1881" b="1" dirty="0"/>
              <a:t>and</a:t>
            </a:r>
            <a:r>
              <a:rPr sz="1881" b="1" spc="38" dirty="0"/>
              <a:t> </a:t>
            </a:r>
            <a:r>
              <a:rPr sz="1881" b="1" dirty="0"/>
              <a:t>they</a:t>
            </a:r>
            <a:r>
              <a:rPr sz="1881" b="1" spc="38" dirty="0"/>
              <a:t> </a:t>
            </a:r>
            <a:r>
              <a:rPr sz="1881" b="1" dirty="0"/>
              <a:t>will</a:t>
            </a:r>
            <a:r>
              <a:rPr sz="1881" b="1" spc="38" dirty="0"/>
              <a:t> </a:t>
            </a:r>
            <a:r>
              <a:rPr sz="1881" b="1" dirty="0"/>
              <a:t>say</a:t>
            </a:r>
            <a:r>
              <a:rPr sz="1881" b="1" spc="38" dirty="0"/>
              <a:t> </a:t>
            </a:r>
            <a:r>
              <a:rPr sz="1881" b="1" dirty="0"/>
              <a:t>it's</a:t>
            </a:r>
            <a:r>
              <a:rPr sz="1881" b="1" spc="42" dirty="0"/>
              <a:t> </a:t>
            </a:r>
            <a:r>
              <a:rPr sz="1881" b="1" dirty="0"/>
              <a:t>ele-men-</a:t>
            </a:r>
            <a:r>
              <a:rPr sz="1881" b="1" spc="-9" dirty="0"/>
              <a:t>tary.</a:t>
            </a:r>
          </a:p>
          <a:p>
            <a:pPr>
              <a:lnSpc>
                <a:spcPct val="100000"/>
              </a:lnSpc>
              <a:spcBef>
                <a:spcPts val="61"/>
              </a:spcBef>
            </a:pPr>
            <a:endParaRPr sz="847" b="1" spc="-9" dirty="0"/>
          </a:p>
          <a:p>
            <a:pPr marL="11946">
              <a:lnSpc>
                <a:spcPct val="100000"/>
              </a:lnSpc>
            </a:pPr>
            <a:r>
              <a:rPr sz="1881" b="1" spc="-28" dirty="0"/>
              <a:t>Try,</a:t>
            </a:r>
            <a:r>
              <a:rPr sz="1881" b="1" spc="14" dirty="0"/>
              <a:t> </a:t>
            </a:r>
            <a:r>
              <a:rPr sz="1881" b="1" dirty="0"/>
              <a:t>try,</a:t>
            </a:r>
            <a:r>
              <a:rPr sz="1881" b="1" spc="14" dirty="0"/>
              <a:t> </a:t>
            </a:r>
            <a:r>
              <a:rPr sz="1881" b="1" dirty="0"/>
              <a:t>try</a:t>
            </a:r>
            <a:r>
              <a:rPr sz="1881" b="1" spc="14" dirty="0"/>
              <a:t> </a:t>
            </a:r>
            <a:r>
              <a:rPr sz="1881" b="1" dirty="0"/>
              <a:t>to</a:t>
            </a:r>
            <a:r>
              <a:rPr sz="1881" b="1" spc="14" dirty="0"/>
              <a:t> </a:t>
            </a:r>
            <a:r>
              <a:rPr sz="1881" b="1" dirty="0"/>
              <a:t>separate</a:t>
            </a:r>
            <a:r>
              <a:rPr sz="1881" b="1" spc="19" dirty="0"/>
              <a:t> </a:t>
            </a:r>
            <a:r>
              <a:rPr sz="1881" b="1" dirty="0"/>
              <a:t>them</a:t>
            </a:r>
            <a:r>
              <a:rPr sz="1881" b="1" spc="14" dirty="0"/>
              <a:t> </a:t>
            </a:r>
            <a:r>
              <a:rPr sz="1881" b="1" dirty="0"/>
              <a:t>-</a:t>
            </a:r>
            <a:r>
              <a:rPr sz="1881" b="1" spc="14" dirty="0"/>
              <a:t> </a:t>
            </a:r>
            <a:r>
              <a:rPr sz="1881" b="1" dirty="0"/>
              <a:t>it's</a:t>
            </a:r>
            <a:r>
              <a:rPr sz="1881" b="1" spc="14" dirty="0"/>
              <a:t> </a:t>
            </a:r>
            <a:r>
              <a:rPr sz="1881" b="1" dirty="0"/>
              <a:t>an</a:t>
            </a:r>
            <a:r>
              <a:rPr sz="1881" b="1" spc="19" dirty="0"/>
              <a:t> </a:t>
            </a:r>
            <a:r>
              <a:rPr sz="1881" b="1" spc="-9" dirty="0"/>
              <a:t>ill-usion.</a:t>
            </a:r>
          </a:p>
          <a:p>
            <a:pPr marL="11946">
              <a:lnSpc>
                <a:spcPct val="100000"/>
              </a:lnSpc>
              <a:spcBef>
                <a:spcPts val="5"/>
              </a:spcBef>
            </a:pPr>
            <a:r>
              <a:rPr sz="1881" b="1" spc="-28" dirty="0"/>
              <a:t>Try,</a:t>
            </a:r>
            <a:r>
              <a:rPr sz="1881" b="1" dirty="0"/>
              <a:t> try, try, and you will only come to this con-</a:t>
            </a:r>
            <a:r>
              <a:rPr sz="1881" b="1" spc="-9" dirty="0"/>
              <a:t>clusion.</a:t>
            </a:r>
          </a:p>
          <a:p>
            <a:pPr>
              <a:lnSpc>
                <a:spcPct val="100000"/>
              </a:lnSpc>
              <a:spcBef>
                <a:spcPts val="61"/>
              </a:spcBef>
            </a:pPr>
            <a:endParaRPr sz="847" b="1" spc="-9" dirty="0"/>
          </a:p>
          <a:p>
            <a:pPr marL="11946" marR="1944747">
              <a:lnSpc>
                <a:spcPct val="100000"/>
              </a:lnSpc>
              <a:spcBef>
                <a:spcPts val="5"/>
              </a:spcBef>
            </a:pP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dirty="0"/>
              <a:t>marriage,</a:t>
            </a:r>
            <a:r>
              <a:rPr sz="1881" b="1" spc="47" dirty="0"/>
              <a:t> </a:t>
            </a: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spc="-9" dirty="0"/>
              <a:t>marriage, </a:t>
            </a:r>
            <a:r>
              <a:rPr sz="1881" b="1" dirty="0"/>
              <a:t>go</a:t>
            </a:r>
            <a:r>
              <a:rPr sz="1881" b="1" spc="38" dirty="0"/>
              <a:t> </a:t>
            </a:r>
            <a:r>
              <a:rPr sz="1881" b="1" dirty="0"/>
              <a:t>together</a:t>
            </a:r>
            <a:r>
              <a:rPr sz="1881" b="1" spc="38" dirty="0"/>
              <a:t> </a:t>
            </a:r>
            <a:r>
              <a:rPr sz="1881" b="1" dirty="0"/>
              <a:t>like</a:t>
            </a:r>
            <a:r>
              <a:rPr sz="1881" b="1" spc="38" dirty="0"/>
              <a:t> </a:t>
            </a:r>
            <a:r>
              <a:rPr sz="1881" b="1" dirty="0"/>
              <a:t>a</a:t>
            </a:r>
            <a:r>
              <a:rPr sz="1881" b="1" spc="38" dirty="0"/>
              <a:t> </a:t>
            </a:r>
            <a:r>
              <a:rPr sz="1881" b="1" dirty="0"/>
              <a:t>horse</a:t>
            </a:r>
            <a:r>
              <a:rPr sz="1881" b="1" spc="38" dirty="0"/>
              <a:t> </a:t>
            </a:r>
            <a:r>
              <a:rPr sz="1881" b="1" dirty="0"/>
              <a:t>and</a:t>
            </a:r>
            <a:r>
              <a:rPr sz="1881" b="1" spc="38" dirty="0"/>
              <a:t> </a:t>
            </a:r>
            <a:r>
              <a:rPr sz="1881" b="1" spc="-9" dirty="0"/>
              <a:t>carriage.</a:t>
            </a:r>
          </a:p>
          <a:p>
            <a:pPr marL="11946" marR="1317005">
              <a:lnSpc>
                <a:spcPct val="100000"/>
              </a:lnSpc>
              <a:spcBef>
                <a:spcPts val="80"/>
              </a:spcBef>
            </a:pPr>
            <a:r>
              <a:rPr sz="1881" b="1" dirty="0"/>
              <a:t>Dad</a:t>
            </a:r>
            <a:r>
              <a:rPr sz="1881" b="1" spc="33" dirty="0"/>
              <a:t> </a:t>
            </a:r>
            <a:r>
              <a:rPr sz="1881" b="1" dirty="0"/>
              <a:t>was</a:t>
            </a:r>
            <a:r>
              <a:rPr sz="1881" b="1" spc="38" dirty="0"/>
              <a:t> </a:t>
            </a:r>
            <a:r>
              <a:rPr sz="1881" b="1" dirty="0"/>
              <a:t>told</a:t>
            </a:r>
            <a:r>
              <a:rPr sz="1881" b="1" spc="38" dirty="0"/>
              <a:t> </a:t>
            </a:r>
            <a:r>
              <a:rPr sz="1881" b="1" dirty="0"/>
              <a:t>by</a:t>
            </a:r>
            <a:r>
              <a:rPr sz="1881" b="1" spc="38" dirty="0"/>
              <a:t> </a:t>
            </a:r>
            <a:r>
              <a:rPr sz="1881" b="1" dirty="0"/>
              <a:t>moth-er</a:t>
            </a:r>
            <a:r>
              <a:rPr sz="1881" b="1" spc="38" dirty="0"/>
              <a:t> </a:t>
            </a:r>
            <a:r>
              <a:rPr sz="1881" b="1" dirty="0"/>
              <a:t>-</a:t>
            </a:r>
            <a:r>
              <a:rPr sz="1881" b="1" spc="38" dirty="0"/>
              <a:t> </a:t>
            </a:r>
            <a:r>
              <a:rPr sz="1881" b="1" dirty="0"/>
              <a:t>you</a:t>
            </a:r>
            <a:r>
              <a:rPr sz="1881" b="1" spc="38" dirty="0"/>
              <a:t> </a:t>
            </a:r>
            <a:r>
              <a:rPr sz="1881" b="1" dirty="0"/>
              <a:t>can't</a:t>
            </a:r>
            <a:r>
              <a:rPr sz="1881" b="1" spc="38" dirty="0"/>
              <a:t> </a:t>
            </a:r>
            <a:r>
              <a:rPr sz="1881" b="1" dirty="0"/>
              <a:t>have</a:t>
            </a:r>
            <a:r>
              <a:rPr sz="1881" b="1" spc="38" dirty="0"/>
              <a:t> </a:t>
            </a:r>
            <a:r>
              <a:rPr sz="1881" b="1" spc="-19" dirty="0"/>
              <a:t>one, </a:t>
            </a:r>
            <a:r>
              <a:rPr sz="1881" b="1" dirty="0"/>
              <a:t>you</a:t>
            </a:r>
            <a:r>
              <a:rPr sz="1881" b="1" spc="33" dirty="0"/>
              <a:t> </a:t>
            </a:r>
            <a:r>
              <a:rPr sz="1881" b="1" dirty="0"/>
              <a:t>can't</a:t>
            </a:r>
            <a:r>
              <a:rPr sz="1881" b="1" spc="33" dirty="0"/>
              <a:t> </a:t>
            </a:r>
            <a:r>
              <a:rPr sz="1881" b="1" dirty="0"/>
              <a:t>have</a:t>
            </a:r>
            <a:r>
              <a:rPr sz="1881" b="1" spc="33" dirty="0"/>
              <a:t> </a:t>
            </a:r>
            <a:r>
              <a:rPr sz="1881" b="1" dirty="0"/>
              <a:t>none,</a:t>
            </a:r>
            <a:r>
              <a:rPr sz="1881" b="1" spc="33" dirty="0"/>
              <a:t> </a:t>
            </a:r>
            <a:r>
              <a:rPr sz="1881" b="1" dirty="0"/>
              <a:t>you</a:t>
            </a:r>
            <a:r>
              <a:rPr sz="1881" b="1" spc="33" dirty="0"/>
              <a:t> </a:t>
            </a:r>
            <a:r>
              <a:rPr sz="1881" b="1" dirty="0"/>
              <a:t>can't</a:t>
            </a:r>
            <a:r>
              <a:rPr sz="1881" b="1" spc="33" dirty="0"/>
              <a:t> </a:t>
            </a:r>
            <a:r>
              <a:rPr sz="1881" b="1" dirty="0"/>
              <a:t>have</a:t>
            </a:r>
            <a:r>
              <a:rPr sz="1881" b="1" spc="38" dirty="0"/>
              <a:t> </a:t>
            </a:r>
            <a:r>
              <a:rPr sz="1881" b="1" spc="-24" dirty="0"/>
              <a:t>one </a:t>
            </a:r>
            <a:r>
              <a:rPr sz="1881" b="1" dirty="0"/>
              <a:t>without</a:t>
            </a:r>
            <a:r>
              <a:rPr sz="1881" b="1" spc="66" dirty="0"/>
              <a:t> </a:t>
            </a:r>
            <a:r>
              <a:rPr sz="1881" b="1" dirty="0"/>
              <a:t>the</a:t>
            </a:r>
            <a:r>
              <a:rPr sz="1881" b="1" spc="66" dirty="0"/>
              <a:t> </a:t>
            </a:r>
            <a:r>
              <a:rPr sz="1881" b="1" dirty="0"/>
              <a:t>ooo-th-</a:t>
            </a:r>
            <a:r>
              <a:rPr sz="1881" b="1" spc="-24" dirty="0"/>
              <a:t>er.</a:t>
            </a:r>
          </a:p>
          <a:p>
            <a:pPr>
              <a:lnSpc>
                <a:spcPct val="100000"/>
              </a:lnSpc>
              <a:spcBef>
                <a:spcPts val="207"/>
              </a:spcBef>
            </a:pPr>
            <a:endParaRPr sz="847" b="1" spc="-24" dirty="0"/>
          </a:p>
          <a:p>
            <a:pPr marL="11946">
              <a:lnSpc>
                <a:spcPct val="100000"/>
              </a:lnSpc>
              <a:spcBef>
                <a:spcPts val="5"/>
              </a:spcBef>
            </a:pPr>
            <a:r>
              <a:rPr sz="1881" b="1" spc="-28" dirty="0"/>
              <a:t>Try,</a:t>
            </a:r>
            <a:r>
              <a:rPr sz="1881" b="1" spc="9" dirty="0"/>
              <a:t> </a:t>
            </a:r>
            <a:r>
              <a:rPr sz="1881" b="1" dirty="0"/>
              <a:t>try,</a:t>
            </a:r>
            <a:r>
              <a:rPr sz="1881" b="1" spc="9" dirty="0"/>
              <a:t> </a:t>
            </a:r>
            <a:r>
              <a:rPr sz="1881" b="1" dirty="0"/>
              <a:t>try</a:t>
            </a:r>
            <a:r>
              <a:rPr sz="1881" b="1" spc="9" dirty="0"/>
              <a:t> </a:t>
            </a:r>
            <a:r>
              <a:rPr sz="1881" b="1" dirty="0"/>
              <a:t>to</a:t>
            </a:r>
            <a:r>
              <a:rPr sz="1881" b="1" spc="14" dirty="0"/>
              <a:t> </a:t>
            </a:r>
            <a:r>
              <a:rPr sz="1881" b="1" dirty="0"/>
              <a:t>separate</a:t>
            </a:r>
            <a:r>
              <a:rPr sz="1881" b="1" spc="9" dirty="0"/>
              <a:t> </a:t>
            </a:r>
            <a:r>
              <a:rPr sz="1881" b="1" dirty="0"/>
              <a:t>them</a:t>
            </a:r>
            <a:r>
              <a:rPr sz="1881" b="1" spc="9" dirty="0"/>
              <a:t> </a:t>
            </a:r>
            <a:r>
              <a:rPr sz="1881" b="1" dirty="0"/>
              <a:t>-</a:t>
            </a:r>
            <a:r>
              <a:rPr sz="1881" b="1" spc="9" dirty="0"/>
              <a:t> </a:t>
            </a:r>
            <a:r>
              <a:rPr sz="1881" b="1" dirty="0"/>
              <a:t>it's</a:t>
            </a:r>
            <a:r>
              <a:rPr sz="1881" b="1" spc="14" dirty="0"/>
              <a:t> </a:t>
            </a:r>
            <a:r>
              <a:rPr sz="1881" b="1" dirty="0"/>
              <a:t>an</a:t>
            </a:r>
            <a:r>
              <a:rPr sz="1881" b="1" spc="9" dirty="0"/>
              <a:t> </a:t>
            </a:r>
            <a:r>
              <a:rPr sz="1881" b="1" dirty="0"/>
              <a:t>ill</a:t>
            </a:r>
            <a:r>
              <a:rPr sz="1881" b="1" spc="9" dirty="0"/>
              <a:t> </a:t>
            </a:r>
            <a:r>
              <a:rPr sz="1881" b="1" spc="-9" dirty="0"/>
              <a:t>usion.</a:t>
            </a:r>
          </a:p>
          <a:p>
            <a:pPr marL="11946">
              <a:lnSpc>
                <a:spcPct val="100000"/>
              </a:lnSpc>
              <a:spcBef>
                <a:spcPts val="5"/>
              </a:spcBef>
            </a:pPr>
            <a:r>
              <a:rPr sz="1881" b="1" spc="-28" dirty="0"/>
              <a:t>Try,</a:t>
            </a:r>
            <a:r>
              <a:rPr sz="1881" b="1" dirty="0"/>
              <a:t> try, try, and you will only come to this con-</a:t>
            </a:r>
            <a:r>
              <a:rPr sz="1881" b="1" spc="-9" dirty="0"/>
              <a:t>clusion.</a:t>
            </a:r>
          </a:p>
          <a:p>
            <a:pPr>
              <a:lnSpc>
                <a:spcPct val="100000"/>
              </a:lnSpc>
              <a:spcBef>
                <a:spcPts val="61"/>
              </a:spcBef>
            </a:pPr>
            <a:endParaRPr sz="847" b="1" spc="-9" dirty="0"/>
          </a:p>
          <a:p>
            <a:pPr marL="11946" marR="1944747">
              <a:lnSpc>
                <a:spcPct val="100000"/>
              </a:lnSpc>
            </a:pP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dirty="0"/>
              <a:t>marriage,</a:t>
            </a:r>
            <a:r>
              <a:rPr sz="1881" b="1" spc="47" dirty="0"/>
              <a:t> </a:t>
            </a:r>
            <a:r>
              <a:rPr sz="1881" b="1" dirty="0"/>
              <a:t>love</a:t>
            </a:r>
            <a:r>
              <a:rPr sz="1881" b="1" spc="42" dirty="0"/>
              <a:t> </a:t>
            </a:r>
            <a:r>
              <a:rPr sz="1881" b="1" dirty="0"/>
              <a:t>and</a:t>
            </a:r>
            <a:r>
              <a:rPr sz="1881" b="1" spc="42" dirty="0"/>
              <a:t> </a:t>
            </a:r>
            <a:r>
              <a:rPr sz="1881" b="1" spc="-9" dirty="0"/>
              <a:t>marriage, </a:t>
            </a:r>
            <a:r>
              <a:rPr sz="1881" b="1" dirty="0"/>
              <a:t>go</a:t>
            </a:r>
            <a:r>
              <a:rPr sz="1881" b="1" spc="38" dirty="0"/>
              <a:t> </a:t>
            </a:r>
            <a:r>
              <a:rPr sz="1881" b="1" dirty="0"/>
              <a:t>together</a:t>
            </a:r>
            <a:r>
              <a:rPr sz="1881" b="1" spc="38" dirty="0"/>
              <a:t> </a:t>
            </a:r>
            <a:r>
              <a:rPr sz="1881" b="1" dirty="0"/>
              <a:t>like</a:t>
            </a:r>
            <a:r>
              <a:rPr sz="1881" b="1" spc="38" dirty="0"/>
              <a:t> </a:t>
            </a:r>
            <a:r>
              <a:rPr sz="1881" b="1" dirty="0"/>
              <a:t>a</a:t>
            </a:r>
            <a:r>
              <a:rPr sz="1881" b="1" spc="38" dirty="0"/>
              <a:t> </a:t>
            </a:r>
            <a:r>
              <a:rPr sz="1881" b="1" dirty="0"/>
              <a:t>horse</a:t>
            </a:r>
            <a:r>
              <a:rPr sz="1881" b="1" spc="38" dirty="0"/>
              <a:t> </a:t>
            </a:r>
            <a:r>
              <a:rPr sz="1881" b="1" dirty="0"/>
              <a:t>and</a:t>
            </a:r>
            <a:r>
              <a:rPr sz="1881" b="1" spc="38" dirty="0"/>
              <a:t> </a:t>
            </a:r>
            <a:r>
              <a:rPr sz="1881" b="1" spc="-9" dirty="0"/>
              <a:t>carriage.</a:t>
            </a:r>
          </a:p>
          <a:p>
            <a:pPr marL="11946" marR="1317005">
              <a:lnSpc>
                <a:spcPct val="100000"/>
              </a:lnSpc>
              <a:spcBef>
                <a:spcPts val="80"/>
              </a:spcBef>
            </a:pPr>
            <a:r>
              <a:rPr sz="1881" b="1" dirty="0"/>
              <a:t>Dad</a:t>
            </a:r>
            <a:r>
              <a:rPr sz="1881" b="1" spc="33" dirty="0"/>
              <a:t> </a:t>
            </a:r>
            <a:r>
              <a:rPr sz="1881" b="1" dirty="0"/>
              <a:t>was</a:t>
            </a:r>
            <a:r>
              <a:rPr sz="1881" b="1" spc="38" dirty="0"/>
              <a:t> </a:t>
            </a:r>
            <a:r>
              <a:rPr sz="1881" b="1" dirty="0"/>
              <a:t>told</a:t>
            </a:r>
            <a:r>
              <a:rPr sz="1881" b="1" spc="38" dirty="0"/>
              <a:t> </a:t>
            </a:r>
            <a:r>
              <a:rPr sz="1881" b="1" dirty="0"/>
              <a:t>by</a:t>
            </a:r>
            <a:r>
              <a:rPr sz="1881" b="1" spc="38" dirty="0"/>
              <a:t> </a:t>
            </a:r>
            <a:r>
              <a:rPr sz="1881" b="1" dirty="0"/>
              <a:t>moth-er</a:t>
            </a:r>
            <a:r>
              <a:rPr sz="1881" b="1" spc="38" dirty="0"/>
              <a:t> </a:t>
            </a:r>
            <a:r>
              <a:rPr sz="1881" b="1" dirty="0"/>
              <a:t>-</a:t>
            </a:r>
            <a:r>
              <a:rPr sz="1881" b="1" spc="38" dirty="0"/>
              <a:t> </a:t>
            </a:r>
            <a:r>
              <a:rPr sz="1881" b="1" dirty="0"/>
              <a:t>you</a:t>
            </a:r>
            <a:r>
              <a:rPr sz="1881" b="1" spc="38" dirty="0"/>
              <a:t> </a:t>
            </a:r>
            <a:r>
              <a:rPr sz="1881" b="1" dirty="0"/>
              <a:t>can't</a:t>
            </a:r>
            <a:r>
              <a:rPr sz="1881" b="1" spc="38" dirty="0"/>
              <a:t> </a:t>
            </a:r>
            <a:r>
              <a:rPr sz="1881" b="1" dirty="0"/>
              <a:t>have</a:t>
            </a:r>
            <a:r>
              <a:rPr sz="1881" b="1" spc="38" dirty="0"/>
              <a:t> </a:t>
            </a:r>
            <a:r>
              <a:rPr sz="1881" b="1" spc="-19" dirty="0"/>
              <a:t>one, </a:t>
            </a:r>
            <a:r>
              <a:rPr sz="1881" b="1" dirty="0"/>
              <a:t>you</a:t>
            </a:r>
            <a:r>
              <a:rPr sz="1881" b="1" spc="33" dirty="0"/>
              <a:t> </a:t>
            </a:r>
            <a:r>
              <a:rPr sz="1881" b="1" dirty="0"/>
              <a:t>can't</a:t>
            </a:r>
            <a:r>
              <a:rPr sz="1881" b="1" spc="33" dirty="0"/>
              <a:t> </a:t>
            </a:r>
            <a:r>
              <a:rPr sz="1881" b="1" dirty="0"/>
              <a:t>have</a:t>
            </a:r>
            <a:r>
              <a:rPr sz="1881" b="1" spc="33" dirty="0"/>
              <a:t> </a:t>
            </a:r>
            <a:r>
              <a:rPr sz="1881" b="1" dirty="0"/>
              <a:t>none,</a:t>
            </a:r>
            <a:r>
              <a:rPr sz="1881" b="1" spc="33" dirty="0"/>
              <a:t> </a:t>
            </a:r>
            <a:r>
              <a:rPr sz="1881" b="1" dirty="0"/>
              <a:t>you</a:t>
            </a:r>
            <a:r>
              <a:rPr sz="1881" b="1" spc="33" dirty="0"/>
              <a:t> </a:t>
            </a:r>
            <a:r>
              <a:rPr sz="1881" b="1" dirty="0"/>
              <a:t>can't</a:t>
            </a:r>
            <a:r>
              <a:rPr sz="1881" b="1" spc="33" dirty="0"/>
              <a:t> </a:t>
            </a:r>
            <a:r>
              <a:rPr sz="1881" b="1" dirty="0"/>
              <a:t>have</a:t>
            </a:r>
            <a:r>
              <a:rPr sz="1881" b="1" spc="38" dirty="0"/>
              <a:t> </a:t>
            </a:r>
            <a:r>
              <a:rPr sz="1881" b="1" spc="-24" dirty="0"/>
              <a:t>one </a:t>
            </a:r>
            <a:r>
              <a:rPr sz="1881" b="1" dirty="0"/>
              <a:t>without</a:t>
            </a:r>
            <a:r>
              <a:rPr sz="1881" b="1" spc="66" dirty="0"/>
              <a:t> </a:t>
            </a:r>
            <a:r>
              <a:rPr sz="1881" b="1" dirty="0"/>
              <a:t>the</a:t>
            </a:r>
            <a:r>
              <a:rPr sz="1881" b="1" spc="66" dirty="0"/>
              <a:t> </a:t>
            </a:r>
            <a:r>
              <a:rPr sz="1881" b="1" dirty="0"/>
              <a:t>ooo-th-</a:t>
            </a:r>
            <a:r>
              <a:rPr sz="1881" b="1" spc="-24" dirty="0"/>
              <a:t>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4187" y="9789618"/>
            <a:ext cx="1724382" cy="98881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1946">
              <a:spcBef>
                <a:spcPts val="94"/>
              </a:spcBef>
            </a:pPr>
            <a:r>
              <a:rPr sz="564" spc="52" dirty="0">
                <a:latin typeface="Gill Sans MT"/>
                <a:cs typeface="Gill Sans MT"/>
              </a:rPr>
              <a:t>Produced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75" dirty="0">
                <a:latin typeface="Gill Sans MT"/>
                <a:cs typeface="Gill Sans MT"/>
              </a:rPr>
              <a:t>by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2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dirty="0">
                <a:latin typeface="Gill Sans MT"/>
                <a:cs typeface="Gill Sans MT"/>
              </a:rPr>
              <a:t>-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Jim's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Songbook</a:t>
            </a:r>
            <a:endParaRPr sz="564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5391" y="158913"/>
            <a:ext cx="2950026" cy="304516"/>
          </a:xfrm>
          <a:prstGeom prst="rect">
            <a:avLst/>
          </a:prstGeom>
        </p:spPr>
        <p:txBody>
          <a:bodyPr vert="horz" wrap="square" lIns="0" tIns="14932" rIns="0" bIns="0" rtlCol="0" anchor="ctr">
            <a:spAutoFit/>
          </a:bodyPr>
          <a:lstStyle/>
          <a:p>
            <a:pPr marL="11946">
              <a:lnSpc>
                <a:spcPct val="100000"/>
              </a:lnSpc>
              <a:spcBef>
                <a:spcPts val="118"/>
              </a:spcBef>
            </a:pPr>
            <a:r>
              <a:rPr sz="1881" b="1" spc="-19" dirty="0"/>
              <a:t>You</a:t>
            </a:r>
            <a:r>
              <a:rPr sz="1881" b="1" spc="-5" dirty="0"/>
              <a:t> </a:t>
            </a:r>
            <a:r>
              <a:rPr sz="1881" b="1" dirty="0"/>
              <a:t>Made</a:t>
            </a:r>
            <a:r>
              <a:rPr sz="1881" b="1" spc="-5" dirty="0"/>
              <a:t> </a:t>
            </a:r>
            <a:r>
              <a:rPr sz="1881" b="1" dirty="0"/>
              <a:t>Me Love</a:t>
            </a:r>
            <a:r>
              <a:rPr sz="1881" b="1" spc="-42" dirty="0"/>
              <a:t> </a:t>
            </a:r>
            <a:r>
              <a:rPr sz="1881" b="1" spc="-24" dirty="0"/>
              <a:t>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880CBC-AEA2-9DA0-76C6-5F38EEBE7880}"/>
              </a:ext>
            </a:extLst>
          </p:cNvPr>
          <p:cNvSpPr txBox="1"/>
          <p:nvPr/>
        </p:nvSpPr>
        <p:spPr>
          <a:xfrm>
            <a:off x="445797" y="460791"/>
            <a:ext cx="6450755" cy="863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69" b="1" dirty="0"/>
              <a:t>You made me love you  I didn’t want to do it I didn’t want to do it</a:t>
            </a:r>
          </a:p>
          <a:p>
            <a:r>
              <a:rPr lang="en-US" sz="2069" b="1" dirty="0"/>
              <a:t>You made me love you  And all the time you </a:t>
            </a:r>
            <a:r>
              <a:rPr lang="en-US" sz="2069" b="1" dirty="0" err="1"/>
              <a:t>kew</a:t>
            </a:r>
            <a:r>
              <a:rPr lang="en-US" sz="2069" b="1" dirty="0"/>
              <a:t> it  I guess you always knew it. </a:t>
            </a:r>
          </a:p>
          <a:p>
            <a:endParaRPr lang="en-US" sz="2069" b="1" dirty="0"/>
          </a:p>
          <a:p>
            <a:r>
              <a:rPr lang="en-US" sz="2069" b="1" dirty="0"/>
              <a:t>You made me happy sometimes You made me glad    But there were times, dear you made me feel so bad.</a:t>
            </a:r>
          </a:p>
          <a:p>
            <a:endParaRPr lang="en-US" sz="2069" b="1" dirty="0"/>
          </a:p>
          <a:p>
            <a:r>
              <a:rPr lang="en-US" sz="2069" b="1" dirty="0"/>
              <a:t>You made me sigh for  I didn’t want to tell you  I didn’t want to tell you  I want some love, that’s true  Yes I do, indeed I do, you know I do</a:t>
            </a:r>
          </a:p>
          <a:p>
            <a:endParaRPr lang="en-US" sz="2069" b="1" dirty="0"/>
          </a:p>
          <a:p>
            <a:r>
              <a:rPr lang="en-US" sz="2069" b="1" dirty="0"/>
              <a:t>Give me, give me what I cry for  You know you got the brand of kisses that I’d die for  You know you made me love you</a:t>
            </a:r>
          </a:p>
          <a:p>
            <a:endParaRPr lang="en-US" sz="2069" b="1" dirty="0"/>
          </a:p>
          <a:p>
            <a:r>
              <a:rPr lang="en-US" sz="2069" b="1" dirty="0"/>
              <a:t>You made me sigh for  didn’t want to tell you  I didn’t want to tell you  I want some love, that’s true  Yes I do, indeed I do, you know I do</a:t>
            </a:r>
          </a:p>
          <a:p>
            <a:endParaRPr lang="en-US" sz="2069" b="1" dirty="0"/>
          </a:p>
          <a:p>
            <a:r>
              <a:rPr lang="en-US" sz="2069" b="1" dirty="0"/>
              <a:t>Give me, give me, give me what I cry for </a:t>
            </a:r>
          </a:p>
          <a:p>
            <a:r>
              <a:rPr lang="en-US" sz="2069" b="1" dirty="0"/>
              <a:t>You know you got the brand of kisses that I’d die for</a:t>
            </a:r>
          </a:p>
          <a:p>
            <a:r>
              <a:rPr lang="en-US" sz="2069" b="1" dirty="0"/>
              <a:t>You know you make me love you   </a:t>
            </a:r>
            <a:r>
              <a:rPr lang="en-US" sz="2069" b="1" dirty="0" err="1"/>
              <a:t>You</a:t>
            </a:r>
            <a:r>
              <a:rPr lang="en-US" sz="2069" b="1" dirty="0"/>
              <a:t> know you made me love you</a:t>
            </a:r>
          </a:p>
          <a:p>
            <a:endParaRPr lang="en-US" sz="2069" b="1" dirty="0"/>
          </a:p>
          <a:p>
            <a:endParaRPr lang="en-US" sz="2069" b="1" dirty="0"/>
          </a:p>
          <a:p>
            <a:endParaRPr lang="en-US" sz="16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6823" y="9789619"/>
            <a:ext cx="2818622" cy="98881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1946">
              <a:spcBef>
                <a:spcPts val="94"/>
              </a:spcBef>
            </a:pPr>
            <a:r>
              <a:rPr sz="564" spc="52" dirty="0">
                <a:latin typeface="Gill Sans MT"/>
                <a:cs typeface="Gill Sans MT"/>
              </a:rPr>
              <a:t>Produced</a:t>
            </a:r>
            <a:r>
              <a:rPr sz="564" spc="28" dirty="0">
                <a:latin typeface="Gill Sans MT"/>
                <a:cs typeface="Gill Sans MT"/>
              </a:rPr>
              <a:t> </a:t>
            </a:r>
            <a:r>
              <a:rPr sz="564" spc="75" dirty="0">
                <a:latin typeface="Gill Sans MT"/>
                <a:cs typeface="Gill Sans MT"/>
              </a:rPr>
              <a:t>by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52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564" spc="28" dirty="0">
                <a:latin typeface="Gill Sans MT"/>
                <a:cs typeface="Gill Sans MT"/>
              </a:rPr>
              <a:t> </a:t>
            </a:r>
            <a:r>
              <a:rPr sz="564" dirty="0">
                <a:latin typeface="Gill Sans MT"/>
                <a:cs typeface="Gill Sans MT"/>
              </a:rPr>
              <a:t>-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Jim's</a:t>
            </a:r>
            <a:r>
              <a:rPr sz="564" spc="28" dirty="0">
                <a:latin typeface="Gill Sans MT"/>
                <a:cs typeface="Gill Sans MT"/>
              </a:rPr>
              <a:t> </a:t>
            </a:r>
            <a:r>
              <a:rPr sz="564" spc="47" dirty="0">
                <a:latin typeface="Gill Sans MT"/>
                <a:cs typeface="Gill Sans MT"/>
              </a:rPr>
              <a:t>Ukulele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66" dirty="0">
                <a:latin typeface="Gill Sans MT"/>
                <a:cs typeface="Gill Sans MT"/>
              </a:rPr>
              <a:t>Songbook</a:t>
            </a:r>
            <a:r>
              <a:rPr sz="564" spc="28" dirty="0">
                <a:latin typeface="Gill Sans MT"/>
                <a:cs typeface="Gill Sans MT"/>
              </a:rPr>
              <a:t> </a:t>
            </a:r>
            <a:r>
              <a:rPr sz="564" dirty="0">
                <a:latin typeface="Gill Sans MT"/>
                <a:cs typeface="Gill Sans MT"/>
              </a:rPr>
              <a:t>-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47" dirty="0">
                <a:latin typeface="Gill Sans MT"/>
                <a:cs typeface="Gill Sans MT"/>
              </a:rPr>
              <a:t>Ukulele</a:t>
            </a:r>
            <a:r>
              <a:rPr sz="564" spc="28" dirty="0">
                <a:latin typeface="Gill Sans MT"/>
                <a:cs typeface="Gill Sans MT"/>
              </a:rPr>
              <a:t> </a:t>
            </a:r>
            <a:r>
              <a:rPr sz="564" spc="47" dirty="0">
                <a:latin typeface="Gill Sans MT"/>
                <a:cs typeface="Gill Sans MT"/>
              </a:rPr>
              <a:t>gCEA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38" dirty="0">
                <a:latin typeface="Gill Sans MT"/>
                <a:cs typeface="Gill Sans MT"/>
              </a:rPr>
              <a:t>Tuning</a:t>
            </a:r>
            <a:endParaRPr sz="564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35444" y="430040"/>
            <a:ext cx="4901379" cy="753742"/>
          </a:xfrm>
          <a:prstGeom prst="rect">
            <a:avLst/>
          </a:prstGeom>
        </p:spPr>
        <p:txBody>
          <a:bodyPr vert="horz" wrap="square" lIns="0" tIns="14932" rIns="0" bIns="0" rtlCol="0" anchor="ctr">
            <a:spAutoFit/>
          </a:bodyPr>
          <a:lstStyle/>
          <a:p>
            <a:pPr marL="11946" algn="ctr">
              <a:lnSpc>
                <a:spcPct val="100000"/>
              </a:lnSpc>
              <a:spcBef>
                <a:spcPts val="118"/>
              </a:spcBef>
              <a:tabLst>
                <a:tab pos="4321328" algn="l"/>
              </a:tabLst>
            </a:pPr>
            <a:r>
              <a:rPr sz="2000" b="1" dirty="0"/>
              <a:t>By</a:t>
            </a:r>
            <a:r>
              <a:rPr sz="2000" b="1" spc="38" dirty="0"/>
              <a:t> </a:t>
            </a:r>
            <a:r>
              <a:rPr sz="2000" b="1" dirty="0"/>
              <a:t>the</a:t>
            </a:r>
            <a:r>
              <a:rPr sz="2000" b="1" spc="42" dirty="0"/>
              <a:t> </a:t>
            </a:r>
            <a:r>
              <a:rPr sz="2000" b="1" dirty="0"/>
              <a:t>Light</a:t>
            </a:r>
            <a:r>
              <a:rPr sz="2000" b="1" spc="38" dirty="0"/>
              <a:t> </a:t>
            </a:r>
            <a:r>
              <a:rPr sz="2000" b="1" dirty="0"/>
              <a:t>of</a:t>
            </a:r>
            <a:r>
              <a:rPr sz="2000" b="1" spc="42" dirty="0"/>
              <a:t> </a:t>
            </a:r>
            <a:r>
              <a:rPr sz="2000" b="1" dirty="0"/>
              <a:t>the</a:t>
            </a:r>
            <a:r>
              <a:rPr sz="2000" b="1" spc="42" dirty="0"/>
              <a:t> </a:t>
            </a:r>
            <a:r>
              <a:rPr sz="2000" b="1" dirty="0"/>
              <a:t>Silvery</a:t>
            </a:r>
            <a:r>
              <a:rPr sz="2000" b="1" spc="38" dirty="0"/>
              <a:t> </a:t>
            </a:r>
            <a:r>
              <a:rPr sz="2000" b="1" spc="-19" dirty="0"/>
              <a:t>Moon</a:t>
            </a:r>
            <a:r>
              <a:rPr sz="2400" dirty="0"/>
              <a:t>	</a:t>
            </a:r>
            <a:br>
              <a:rPr lang="en-US" sz="2400" dirty="0"/>
            </a:br>
            <a:r>
              <a:rPr sz="2400" b="1" i="1" spc="-9" dirty="0">
                <a:latin typeface="Freestyle Script"/>
                <a:cs typeface="Freestyle Script"/>
              </a:rPr>
              <a:t>1/3/21</a:t>
            </a:r>
            <a:endParaRPr sz="4400" b="1" i="1" spc="-9" dirty="0">
              <a:latin typeface="Freestyle Script"/>
              <a:cs typeface="Freestyle Scrip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687" y="1569260"/>
            <a:ext cx="6818574" cy="7389249"/>
          </a:xfrm>
          <a:prstGeom prst="rect">
            <a:avLst/>
          </a:prstGeom>
        </p:spPr>
        <p:txBody>
          <a:bodyPr vert="horz" wrap="square" lIns="0" tIns="11349" rIns="0" bIns="0" rtlCol="0">
            <a:spAutoFit/>
          </a:bodyPr>
          <a:lstStyle/>
          <a:p>
            <a:pPr marL="11946">
              <a:spcBef>
                <a:spcPts val="89"/>
              </a:spcBef>
            </a:pPr>
            <a:r>
              <a:rPr sz="1505" b="1" spc="-9" dirty="0" err="1">
                <a:latin typeface="Verdana"/>
                <a:cs typeface="Verdana"/>
              </a:rPr>
              <a:t>artist:Fats</a:t>
            </a:r>
            <a:r>
              <a:rPr sz="1505" b="1" spc="-66" dirty="0">
                <a:latin typeface="Verdana"/>
                <a:cs typeface="Verdana"/>
              </a:rPr>
              <a:t> </a:t>
            </a:r>
            <a:r>
              <a:rPr sz="1505" b="1" spc="-19" dirty="0">
                <a:latin typeface="Verdana"/>
                <a:cs typeface="Verdana"/>
              </a:rPr>
              <a:t>Waller</a:t>
            </a:r>
            <a:r>
              <a:rPr sz="1505" b="1" spc="-113" dirty="0">
                <a:latin typeface="Verdana"/>
                <a:cs typeface="Verdana"/>
              </a:rPr>
              <a:t> </a:t>
            </a:r>
            <a:r>
              <a:rPr sz="1505" b="1" dirty="0">
                <a:latin typeface="Verdana"/>
                <a:cs typeface="Verdana"/>
              </a:rPr>
              <a:t>writer</a:t>
            </a:r>
            <a:r>
              <a:rPr lang="en-US" sz="1505" b="1" dirty="0">
                <a:latin typeface="Verdana"/>
                <a:cs typeface="Verdana"/>
              </a:rPr>
              <a:t> </a:t>
            </a:r>
            <a:endParaRPr sz="1505" b="1" dirty="0">
              <a:latin typeface="Verdana"/>
              <a:cs typeface="Verdana"/>
            </a:endParaRPr>
          </a:p>
          <a:p>
            <a:pPr>
              <a:spcBef>
                <a:spcPts val="395"/>
              </a:spcBef>
            </a:pPr>
            <a:endParaRPr sz="1223" dirty="0">
              <a:latin typeface="Verdana"/>
              <a:cs typeface="Verdana"/>
            </a:endParaRPr>
          </a:p>
          <a:p>
            <a:pPr marL="11946" marR="805732" indent="-597"/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By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light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61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of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Silvery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lang="en-US" sz="2069" b="1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Moon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lang="en-US" sz="2069" b="1" spc="-19" dirty="0">
                <a:latin typeface="Verdana"/>
                <a:cs typeface="Verdana"/>
              </a:rPr>
              <a:t> </a:t>
            </a:r>
          </a:p>
          <a:p>
            <a:pPr marL="11946" marR="805732" indent="-597"/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I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want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to</a:t>
            </a:r>
            <a:r>
              <a:rPr sz="2069" b="1" spc="5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spoon.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lang="en-US"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To</a:t>
            </a:r>
            <a:r>
              <a:rPr sz="2069" b="1" spc="2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my</a:t>
            </a:r>
            <a:r>
              <a:rPr sz="2069" b="1" spc="2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honey</a:t>
            </a:r>
            <a:r>
              <a:rPr sz="2069" b="1" spc="2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I'll</a:t>
            </a:r>
            <a:r>
              <a:rPr sz="2069" b="1" spc="42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croon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42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love's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42" dirty="0"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tune.</a:t>
            </a:r>
            <a:endParaRPr sz="2069" b="1" dirty="0">
              <a:latin typeface="Verdana"/>
              <a:cs typeface="Verdana"/>
            </a:endParaRPr>
          </a:p>
          <a:p>
            <a:pPr marL="11946" marR="590114">
              <a:lnSpc>
                <a:spcPct val="105000"/>
              </a:lnSpc>
              <a:spcBef>
                <a:spcPts val="1072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Honey</a:t>
            </a:r>
            <a:r>
              <a:rPr sz="2069" b="1" spc="6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moon,</a:t>
            </a:r>
            <a:r>
              <a:rPr sz="2069" b="1" spc="6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keep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a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shining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in</a:t>
            </a:r>
            <a:r>
              <a:rPr sz="2069" b="1" spc="5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6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Ju-u--</a:t>
            </a:r>
            <a:r>
              <a:rPr sz="2069" b="1" spc="-19" dirty="0" err="1">
                <a:solidFill>
                  <a:srgbClr val="383737"/>
                </a:solidFill>
                <a:latin typeface="Verdana"/>
                <a:cs typeface="Verdana"/>
              </a:rPr>
              <a:t>une</a:t>
            </a:r>
            <a:r>
              <a:rPr sz="2069" b="1" spc="-19" dirty="0">
                <a:solidFill>
                  <a:srgbClr val="383737"/>
                </a:solidFill>
                <a:latin typeface="Verdana"/>
                <a:cs typeface="Verdana"/>
              </a:rPr>
              <a:t>.</a:t>
            </a:r>
            <a:r>
              <a:rPr lang="en-US" sz="2069" b="1" spc="-19" dirty="0">
                <a:solidFill>
                  <a:srgbClr val="383737"/>
                </a:solidFill>
                <a:latin typeface="Verdana"/>
                <a:cs typeface="Verdana"/>
              </a:rPr>
              <a:t> 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Your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 err="1">
                <a:solidFill>
                  <a:srgbClr val="383737"/>
                </a:solidFill>
                <a:latin typeface="Verdana"/>
                <a:cs typeface="Verdana"/>
              </a:rPr>
              <a:t>silv'ry</a:t>
            </a:r>
            <a:r>
              <a:rPr sz="2069" b="1" spc="52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beams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will</a:t>
            </a:r>
            <a:r>
              <a:rPr sz="2069" b="1" spc="47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bring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 err="1">
                <a:solidFill>
                  <a:srgbClr val="383737"/>
                </a:solidFill>
                <a:latin typeface="Verdana"/>
                <a:cs typeface="Verdana"/>
              </a:rPr>
              <a:t>love</a:t>
            </a:r>
            <a:r>
              <a:rPr sz="2069" b="1" spc="-9" dirty="0" err="1">
                <a:solidFill>
                  <a:srgbClr val="383737"/>
                </a:solidFill>
                <a:latin typeface="Verdana"/>
                <a:cs typeface="Verdana"/>
              </a:rPr>
              <a:t>drea</a:t>
            </a:r>
            <a:r>
              <a:rPr lang="en-US" sz="2069" b="1" spc="-9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-9" dirty="0" err="1">
                <a:solidFill>
                  <a:srgbClr val="383737"/>
                </a:solidFill>
                <a:latin typeface="Verdana"/>
                <a:cs typeface="Verdana"/>
              </a:rPr>
              <a:t>ms.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We'll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be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5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cuddling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soon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85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By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 err="1">
                <a:solidFill>
                  <a:srgbClr val="383737"/>
                </a:solidFill>
                <a:latin typeface="Verdana"/>
                <a:cs typeface="Verdana"/>
              </a:rPr>
              <a:t>silv'ry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47" dirty="0"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moon.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1143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By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52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light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(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Not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5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dark,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but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5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light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-24" dirty="0">
                <a:solidFill>
                  <a:srgbClr val="383737"/>
                </a:solidFill>
                <a:latin typeface="Verdana"/>
                <a:cs typeface="Verdana"/>
              </a:rPr>
              <a:t>),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9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Of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Silvery</a:t>
            </a:r>
            <a:r>
              <a:rPr sz="2069" b="1" spc="5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6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Moon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(Not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5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61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sun,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but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5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66" dirty="0">
                <a:latin typeface="Verdana"/>
                <a:cs typeface="Verdana"/>
              </a:rPr>
              <a:t> </a:t>
            </a:r>
            <a:r>
              <a:rPr sz="2069" b="1" spc="-19" dirty="0">
                <a:solidFill>
                  <a:srgbClr val="383737"/>
                </a:solidFill>
                <a:latin typeface="Verdana"/>
                <a:cs typeface="Verdana"/>
              </a:rPr>
              <a:t>moon</a:t>
            </a:r>
            <a:r>
              <a:rPr sz="2069" b="1" spc="-47" dirty="0">
                <a:solidFill>
                  <a:srgbClr val="383737"/>
                </a:solidFill>
                <a:latin typeface="Verdana"/>
                <a:cs typeface="Verdana"/>
              </a:rPr>
              <a:t>)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9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I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want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to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spoon.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(Not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knife,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but</a:t>
            </a:r>
            <a:r>
              <a:rPr sz="2069" b="1" spc="5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61" dirty="0"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spoon)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75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To</a:t>
            </a:r>
            <a:r>
              <a:rPr sz="2069" b="1" spc="2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my</a:t>
            </a:r>
            <a:r>
              <a:rPr sz="2069" b="1" spc="2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honey</a:t>
            </a:r>
            <a:r>
              <a:rPr sz="2069" b="1" spc="2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I'll</a:t>
            </a:r>
            <a:r>
              <a:rPr sz="2069" b="1" spc="42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croon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42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love's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tune.</a:t>
            </a:r>
            <a:endParaRPr sz="2069" b="1" dirty="0">
              <a:latin typeface="Verdana"/>
              <a:cs typeface="Verdana"/>
            </a:endParaRPr>
          </a:p>
          <a:p>
            <a:pPr marL="11946" marR="931161"/>
            <a:endParaRPr lang="en-US" sz="2069" b="1" dirty="0">
              <a:solidFill>
                <a:srgbClr val="383737"/>
              </a:solidFill>
              <a:latin typeface="Verdana"/>
              <a:cs typeface="Verdana"/>
            </a:endParaRPr>
          </a:p>
          <a:p>
            <a:pPr marL="11946" marR="931161"/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Honey</a:t>
            </a:r>
            <a:r>
              <a:rPr sz="2069" b="1" spc="61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moon,</a:t>
            </a:r>
            <a:endParaRPr lang="en-US" sz="2069" b="1" dirty="0">
              <a:solidFill>
                <a:srgbClr val="383737"/>
              </a:solidFill>
              <a:latin typeface="Verdana"/>
              <a:cs typeface="Verdana"/>
            </a:endParaRPr>
          </a:p>
          <a:p>
            <a:pPr marL="11946" marR="931161"/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(Not</a:t>
            </a:r>
            <a:r>
              <a:rPr sz="2069" b="1" spc="5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6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sun,</a:t>
            </a:r>
            <a:r>
              <a:rPr sz="2069" b="1" spc="5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but</a:t>
            </a:r>
            <a:r>
              <a:rPr sz="2069" b="1" spc="56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lang="en-US" sz="2069" b="1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moon) </a:t>
            </a:r>
            <a:endParaRPr lang="en-US" sz="2069" b="1" spc="-9" dirty="0">
              <a:solidFill>
                <a:srgbClr val="383737"/>
              </a:solidFill>
              <a:latin typeface="Verdana"/>
              <a:cs typeface="Verdana"/>
            </a:endParaRPr>
          </a:p>
          <a:p>
            <a:pPr marL="11946" marR="931161"/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Keep</a:t>
            </a:r>
            <a:r>
              <a:rPr sz="2069" b="1" spc="85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a-shining</a:t>
            </a:r>
            <a:r>
              <a:rPr sz="2069" b="1" spc="89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in</a:t>
            </a:r>
            <a:r>
              <a:rPr sz="2069" b="1" spc="94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99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Ju--u--</a:t>
            </a:r>
            <a:r>
              <a:rPr sz="2069" b="1" spc="-19" dirty="0" err="1">
                <a:solidFill>
                  <a:srgbClr val="383737"/>
                </a:solidFill>
                <a:latin typeface="Verdana"/>
                <a:cs typeface="Verdana"/>
              </a:rPr>
              <a:t>une</a:t>
            </a:r>
            <a:r>
              <a:rPr sz="2069" b="1" spc="-19" dirty="0">
                <a:solidFill>
                  <a:srgbClr val="383737"/>
                </a:solidFill>
                <a:latin typeface="Verdana"/>
                <a:cs typeface="Verdana"/>
              </a:rPr>
              <a:t>.</a:t>
            </a:r>
            <a:endParaRPr sz="2069" b="1" dirty="0">
              <a:latin typeface="Verdana"/>
              <a:cs typeface="Verdana"/>
            </a:endParaRPr>
          </a:p>
          <a:p>
            <a:pPr marL="11946" marR="1472298">
              <a:spcBef>
                <a:spcPts val="85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Your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 err="1">
                <a:solidFill>
                  <a:srgbClr val="383737"/>
                </a:solidFill>
                <a:latin typeface="Verdana"/>
                <a:cs typeface="Verdana"/>
              </a:rPr>
              <a:t>silv'ry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52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beams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will</a:t>
            </a:r>
            <a:r>
              <a:rPr sz="2069" b="1" spc="42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47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bring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love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dreams.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We'll</a:t>
            </a:r>
            <a:r>
              <a:rPr sz="2069" b="1" spc="38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be</a:t>
            </a:r>
            <a:r>
              <a:rPr sz="2069" b="1" spc="5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cuddling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spc="56" dirty="0"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soon</a:t>
            </a:r>
            <a:r>
              <a:rPr sz="2069" b="1" spc="47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9"/>
              </a:spcBef>
            </a:pP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By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>
                <a:solidFill>
                  <a:srgbClr val="383737"/>
                </a:solidFill>
                <a:latin typeface="Verdana"/>
                <a:cs typeface="Verdana"/>
              </a:rPr>
              <a:t>the</a:t>
            </a:r>
            <a:r>
              <a:rPr sz="2069" b="1" spc="33" dirty="0">
                <a:solidFill>
                  <a:srgbClr val="383737"/>
                </a:solidFill>
                <a:latin typeface="Verdana"/>
                <a:cs typeface="Verdana"/>
              </a:rPr>
              <a:t> </a:t>
            </a:r>
            <a:r>
              <a:rPr sz="2069" b="1" dirty="0" err="1">
                <a:solidFill>
                  <a:srgbClr val="383737"/>
                </a:solidFill>
                <a:latin typeface="Verdana"/>
                <a:cs typeface="Verdana"/>
              </a:rPr>
              <a:t>silv'ry</a:t>
            </a:r>
            <a:r>
              <a:rPr sz="2069" b="1" spc="47" dirty="0">
                <a:latin typeface="Verdana"/>
                <a:cs typeface="Verdana"/>
              </a:rPr>
              <a:t> </a:t>
            </a:r>
            <a:r>
              <a:rPr sz="2069" b="1" spc="-9" dirty="0">
                <a:solidFill>
                  <a:srgbClr val="383737"/>
                </a:solidFill>
                <a:latin typeface="Verdana"/>
                <a:cs typeface="Verdana"/>
              </a:rPr>
              <a:t>moon..</a:t>
            </a:r>
            <a:endParaRPr sz="2069" b="1" dirty="0">
              <a:latin typeface="Verdana"/>
              <a:cs typeface="Verdana"/>
            </a:endParaRPr>
          </a:p>
          <a:p>
            <a:pPr marL="11946">
              <a:spcBef>
                <a:spcPts val="1148"/>
              </a:spcBef>
            </a:pPr>
            <a:r>
              <a:rPr lang="en-US" sz="2257" b="1" i="1" spc="-9" dirty="0">
                <a:solidFill>
                  <a:srgbClr val="383737"/>
                </a:solidFill>
                <a:latin typeface="Verdana"/>
                <a:cs typeface="Verdana"/>
              </a:rPr>
              <a:t>                      REPEAT ALL</a:t>
            </a:r>
            <a:endParaRPr sz="2257" b="1" i="1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4187" y="9789618"/>
            <a:ext cx="1724382" cy="98881"/>
          </a:xfrm>
          <a:prstGeom prst="rect">
            <a:avLst/>
          </a:prstGeom>
        </p:spPr>
        <p:txBody>
          <a:bodyPr vert="horz" wrap="square" lIns="0" tIns="11946" rIns="0" bIns="0" rtlCol="0">
            <a:spAutoFit/>
          </a:bodyPr>
          <a:lstStyle/>
          <a:p>
            <a:pPr marL="11946">
              <a:spcBef>
                <a:spcPts val="94"/>
              </a:spcBef>
            </a:pPr>
            <a:r>
              <a:rPr sz="564" spc="52" dirty="0">
                <a:latin typeface="Gill Sans MT"/>
                <a:cs typeface="Gill Sans MT"/>
              </a:rPr>
              <a:t>Produced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75" dirty="0">
                <a:latin typeface="Gill Sans MT"/>
                <a:cs typeface="Gill Sans MT"/>
              </a:rPr>
              <a:t>by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2" dirty="0">
                <a:latin typeface="Gill Sans MT"/>
                <a:cs typeface="Gill Sans MT"/>
                <a:hlinkClick r:id="rId2"/>
              </a:rPr>
              <a:t>www.ozbcoz.com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dirty="0">
                <a:latin typeface="Gill Sans MT"/>
                <a:cs typeface="Gill Sans MT"/>
              </a:rPr>
              <a:t>-</a:t>
            </a:r>
            <a:r>
              <a:rPr sz="564" spc="38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Jim's</a:t>
            </a:r>
            <a:r>
              <a:rPr sz="564" spc="33" dirty="0">
                <a:latin typeface="Gill Sans MT"/>
                <a:cs typeface="Gill Sans MT"/>
              </a:rPr>
              <a:t> </a:t>
            </a:r>
            <a:r>
              <a:rPr sz="564" spc="56" dirty="0">
                <a:latin typeface="Gill Sans MT"/>
                <a:cs typeface="Gill Sans MT"/>
              </a:rPr>
              <a:t>Songbook</a:t>
            </a:r>
            <a:endParaRPr sz="564">
              <a:latin typeface="Gill Sans MT"/>
              <a:cs typeface="Gill Sans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6562" y="130705"/>
            <a:ext cx="3548215" cy="275598"/>
          </a:xfrm>
          <a:prstGeom prst="rect">
            <a:avLst/>
          </a:prstGeom>
        </p:spPr>
        <p:txBody>
          <a:bodyPr vert="horz" wrap="square" lIns="0" tIns="14932" rIns="0" bIns="0" rtlCol="0" anchor="ctr">
            <a:spAutoFit/>
          </a:bodyPr>
          <a:lstStyle/>
          <a:p>
            <a:pPr marL="11946">
              <a:lnSpc>
                <a:spcPct val="100000"/>
              </a:lnSpc>
              <a:spcBef>
                <a:spcPts val="118"/>
              </a:spcBef>
            </a:pPr>
            <a:r>
              <a:rPr lang="en-US" sz="1693" b="1" spc="-9" dirty="0"/>
              <a:t>STEPPIN’ OUT WITH MY BABY</a:t>
            </a:r>
            <a:endParaRPr sz="1693" b="1" spc="-9" dirty="0"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50301" y="719810"/>
            <a:ext cx="6895761" cy="9161647"/>
          </a:xfrm>
          <a:prstGeom prst="rect">
            <a:avLst/>
          </a:prstGeom>
        </p:spPr>
        <p:txBody>
          <a:bodyPr vert="horz" wrap="square" lIns="0" tIns="15530" rIns="0" bIns="0" rtlCol="0">
            <a:spAutoFit/>
          </a:bodyPr>
          <a:lstStyle/>
          <a:p>
            <a:pPr marL="11946">
              <a:lnSpc>
                <a:spcPct val="100000"/>
              </a:lnSpc>
              <a:spcBef>
                <a:spcPts val="122"/>
              </a:spcBef>
            </a:pPr>
            <a:r>
              <a:rPr lang="en-US" sz="2257" b="1" spc="-9" dirty="0"/>
              <a:t>If I seem to </a:t>
            </a:r>
            <a:r>
              <a:rPr lang="en-US" sz="2257" b="1" spc="-9" dirty="0" err="1"/>
              <a:t>scintil</a:t>
            </a:r>
            <a:r>
              <a:rPr lang="en-US" sz="2257" b="1" spc="-9" dirty="0"/>
              <a:t>-late, it’s because I’ve got a date.  A date with a package of the good things that come with love</a:t>
            </a:r>
          </a:p>
          <a:p>
            <a:pPr marL="11946">
              <a:lnSpc>
                <a:spcPct val="100000"/>
              </a:lnSpc>
              <a:spcBef>
                <a:spcPts val="122"/>
              </a:spcBef>
            </a:pPr>
            <a:r>
              <a:rPr lang="en-US" sz="2257" b="1" spc="-9" dirty="0"/>
              <a:t>You don’t have to ask me, I won’t waste your time.  But if you should ask me why I feel sub-lime: I’m </a:t>
            </a:r>
            <a:endParaRPr sz="2257" b="1" spc="-9" dirty="0"/>
          </a:p>
          <a:p>
            <a:pPr marL="11946" marR="1179630">
              <a:lnSpc>
                <a:spcPts val="2634"/>
              </a:lnSpc>
            </a:pPr>
            <a:endParaRPr lang="en-US" sz="2257" b="1" spc="-24" dirty="0"/>
          </a:p>
          <a:p>
            <a:pPr marL="11946" marR="1179630">
              <a:lnSpc>
                <a:spcPts val="2634"/>
              </a:lnSpc>
            </a:pPr>
            <a:r>
              <a:rPr lang="en-US" sz="2257" b="1" spc="-24" dirty="0"/>
              <a:t>Steppin’ out with my baby, Can’t go wrong </a:t>
            </a:r>
            <a:r>
              <a:rPr lang="en-US" sz="2257" b="1" spc="-24" dirty="0" err="1"/>
              <a:t>‘cause</a:t>
            </a:r>
            <a:r>
              <a:rPr lang="en-US" sz="2257" b="1" spc="-24" dirty="0"/>
              <a:t> I’m in the right </a:t>
            </a:r>
          </a:p>
          <a:p>
            <a:pPr marL="11946" marR="1179630">
              <a:lnSpc>
                <a:spcPts val="2634"/>
              </a:lnSpc>
            </a:pPr>
            <a:r>
              <a:rPr lang="en-US" sz="2257" b="1" spc="-24" dirty="0"/>
              <a:t>It’s for sure, not for maybe, </a:t>
            </a:r>
          </a:p>
          <a:p>
            <a:pPr marL="11946" marR="1179630">
              <a:lnSpc>
                <a:spcPts val="2634"/>
              </a:lnSpc>
            </a:pPr>
            <a:r>
              <a:rPr lang="en-US" sz="2257" b="1" spc="-24" dirty="0"/>
              <a:t>that I’m all dressed up to-night  Steppin’ out with my honey,  Can’t be bad to feel so good  Never felt quite so sunny,  and I keep on </a:t>
            </a:r>
            <a:r>
              <a:rPr lang="en-US" sz="2257" b="1" spc="-24" dirty="0" err="1"/>
              <a:t>knockin</a:t>
            </a:r>
            <a:r>
              <a:rPr lang="en-US" sz="2257" b="1" spc="-24" dirty="0"/>
              <a:t>’ wood</a:t>
            </a:r>
          </a:p>
          <a:p>
            <a:pPr marL="11946" marR="1179630">
              <a:lnSpc>
                <a:spcPts val="2634"/>
              </a:lnSpc>
            </a:pPr>
            <a:endParaRPr lang="en-US" sz="2257" b="1" spc="-24" dirty="0"/>
          </a:p>
          <a:p>
            <a:pPr marL="11946" marR="1179630">
              <a:lnSpc>
                <a:spcPct val="100000"/>
              </a:lnSpc>
            </a:pPr>
            <a:r>
              <a:rPr lang="en-US" sz="2257" b="1" spc="-24" dirty="0"/>
              <a:t> There’ll be a smooth </a:t>
            </a:r>
            <a:r>
              <a:rPr lang="en-US" sz="2257" b="1" spc="-24" dirty="0" err="1"/>
              <a:t>sailin</a:t>
            </a:r>
            <a:r>
              <a:rPr lang="en-US" sz="2257" b="1" spc="-24" dirty="0"/>
              <a:t>’ </a:t>
            </a:r>
            <a:r>
              <a:rPr lang="en-US" sz="2257" b="1" spc="-24" dirty="0" err="1"/>
              <a:t>‘cause</a:t>
            </a:r>
            <a:r>
              <a:rPr lang="en-US" sz="2257" b="1" spc="-24" dirty="0"/>
              <a:t> I’m trimming my sails</a:t>
            </a:r>
          </a:p>
          <a:p>
            <a:pPr marL="11946" marR="1179630">
              <a:lnSpc>
                <a:spcPct val="100000"/>
              </a:lnSpc>
            </a:pPr>
            <a:r>
              <a:rPr lang="en-US" sz="2257" b="1" spc="-24" dirty="0"/>
              <a:t>In my top hat and my white ties and my tails.</a:t>
            </a:r>
          </a:p>
          <a:p>
            <a:pPr marL="11946" marR="1179630">
              <a:lnSpc>
                <a:spcPct val="100000"/>
              </a:lnSpc>
            </a:pPr>
            <a:endParaRPr lang="en-US" sz="2257" b="1" spc="-24" dirty="0"/>
          </a:p>
          <a:p>
            <a:pPr marL="11946" marR="1179630">
              <a:lnSpc>
                <a:spcPct val="100000"/>
              </a:lnSpc>
            </a:pPr>
            <a:r>
              <a:rPr lang="en-US" sz="2257" b="1" spc="-24" dirty="0"/>
              <a:t>Steppin’ out with my baby  Can’t go wrong </a:t>
            </a:r>
            <a:r>
              <a:rPr lang="en-US" sz="2257" b="1" spc="-24" dirty="0" err="1"/>
              <a:t>‘cause</a:t>
            </a:r>
            <a:r>
              <a:rPr lang="en-US" sz="2257" b="1" spc="-24" dirty="0"/>
              <a:t> I’m in the right  Ask me when will the day be, the big day may be to-night</a:t>
            </a:r>
          </a:p>
          <a:p>
            <a:pPr marL="11946" marR="1179630">
              <a:lnSpc>
                <a:spcPct val="100000"/>
              </a:lnSpc>
            </a:pPr>
            <a:endParaRPr lang="en-US" sz="2257" b="1" spc="-24" dirty="0"/>
          </a:p>
          <a:p>
            <a:pPr marL="11946" marR="1179630">
              <a:lnSpc>
                <a:spcPct val="100000"/>
              </a:lnSpc>
            </a:pPr>
            <a:endParaRPr sz="2257" b="1" spc="-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473943-1B54-9D8F-CC3E-C500D12A89E5}"/>
              </a:ext>
            </a:extLst>
          </p:cNvPr>
          <p:cNvSpPr txBox="1"/>
          <p:nvPr/>
        </p:nvSpPr>
        <p:spPr>
          <a:xfrm>
            <a:off x="224632" y="584495"/>
            <a:ext cx="9048466" cy="9735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Here's a little song I wrote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You might want to sing it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Note for note Don't worry be happy 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In every life we have some trouble</a:t>
            </a: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But when you worry you make it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double  Don't worry be happy</a:t>
            </a: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200"/>
              </a:lnSpc>
            </a:pP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Ooh-ooh-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-ooh 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-ooh-ooh ooh</a:t>
            </a:r>
          </a:p>
          <a:p>
            <a:pPr>
              <a:lnSpc>
                <a:spcPts val="2200"/>
              </a:lnSpc>
            </a:pP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In every life we have some trouble  </a:t>
            </a:r>
          </a:p>
          <a:p>
            <a:pPr>
              <a:lnSpc>
                <a:spcPts val="22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when you worry you make it double</a:t>
            </a:r>
          </a:p>
          <a:p>
            <a:pPr>
              <a:lnSpc>
                <a:spcPts val="22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Don’t worry, be happy</a:t>
            </a:r>
          </a:p>
          <a:p>
            <a:pPr>
              <a:lnSpc>
                <a:spcPts val="2200"/>
              </a:lnSpc>
            </a:pP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200"/>
              </a:lnSpc>
            </a:pP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Ooh-ooh-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-ooh 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-ooh-ooh ooh</a:t>
            </a:r>
          </a:p>
          <a:p>
            <a:pPr>
              <a:lnSpc>
                <a:spcPts val="2400"/>
              </a:lnSpc>
            </a:pP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Ain't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 got no place to lay your head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somebody came and took your bed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Don't worry be happy  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The landlord say your rent is late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he may have to litigate</a:t>
            </a: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Don't worry  be happy</a:t>
            </a: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2200"/>
              </a:lnSpc>
            </a:pP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Ooh-ooh-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-ooh 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sz="2200" b="1" dirty="0" err="1">
                <a:latin typeface="Verdana" panose="020B0604030504040204" pitchFamily="34" charset="0"/>
                <a:ea typeface="Verdana" panose="020B0604030504040204" pitchFamily="34" charset="0"/>
              </a:rPr>
              <a:t>hoo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-ooh-ooh ooh</a:t>
            </a:r>
          </a:p>
          <a:p>
            <a:pPr>
              <a:lnSpc>
                <a:spcPts val="2400"/>
              </a:lnSpc>
            </a:pP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Ain't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 got no cash </a:t>
            </a:r>
            <a:r>
              <a:rPr lang="en-US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ain't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 got no style   </a:t>
            </a:r>
          </a:p>
          <a:p>
            <a:pPr>
              <a:lnSpc>
                <a:spcPts val="2400"/>
              </a:lnSpc>
            </a:pPr>
            <a:r>
              <a:rPr lang="en-US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Ain't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 got no gal to make you smile</a:t>
            </a: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But don't worry be happy  </a:t>
            </a:r>
          </a:p>
          <a:p>
            <a:pPr>
              <a:lnSpc>
                <a:spcPts val="2400"/>
              </a:lnSpc>
            </a:pPr>
            <a:r>
              <a:rPr lang="en-US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'Cause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 when you worry your face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will frown that will bring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everybody down </a:t>
            </a:r>
          </a:p>
          <a:p>
            <a:pPr>
              <a:lnSpc>
                <a:spcPts val="2400"/>
              </a:lnSpc>
            </a:pP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  <a:t>So don't worry be happy</a:t>
            </a:r>
            <a:b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2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36C45A-6250-ABC0-D628-8B62FEFC6BF0}"/>
              </a:ext>
            </a:extLst>
          </p:cNvPr>
          <p:cNvSpPr txBox="1"/>
          <p:nvPr/>
        </p:nvSpPr>
        <p:spPr>
          <a:xfrm>
            <a:off x="1811740" y="61275"/>
            <a:ext cx="4148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DON’T WORRY, BE HAPPY</a:t>
            </a:r>
          </a:p>
        </p:txBody>
      </p:sp>
    </p:spTree>
    <p:extLst>
      <p:ext uri="{BB962C8B-B14F-4D97-AF65-F5344CB8AC3E}">
        <p14:creationId xmlns:p14="http://schemas.microsoft.com/office/powerpoint/2010/main" val="1475918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1011</TotalTime>
  <Words>1526</Words>
  <Application>Microsoft Office PowerPoint</Application>
  <PresentationFormat>Custom</PresentationFormat>
  <Paragraphs>189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Freestyle Script</vt:lpstr>
      <vt:lpstr>Gill Sans MT</vt:lpstr>
      <vt:lpstr>Verdana</vt:lpstr>
      <vt:lpstr>Office Theme</vt:lpstr>
      <vt:lpstr>PowerPoint Presentation</vt:lpstr>
      <vt:lpstr>PowerPoint Presentation</vt:lpstr>
      <vt:lpstr>BLUE SKIES – IRVING BERLIN</vt:lpstr>
      <vt:lpstr>All of Me</vt:lpstr>
      <vt:lpstr>Love And Marriage</vt:lpstr>
      <vt:lpstr>You Made Me Love You</vt:lpstr>
      <vt:lpstr>By the Light of the Silvery Moon  1/3/21</vt:lpstr>
      <vt:lpstr>STEPPIN’ OUT WITH MY BABY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Campbell</dc:creator>
  <cp:lastModifiedBy>Ronald Campbell</cp:lastModifiedBy>
  <cp:revision>24</cp:revision>
  <cp:lastPrinted>2023-10-27T19:27:49Z</cp:lastPrinted>
  <dcterms:created xsi:type="dcterms:W3CDTF">2023-07-20T12:39:10Z</dcterms:created>
  <dcterms:modified xsi:type="dcterms:W3CDTF">2024-02-19T23:27:18Z</dcterms:modified>
</cp:coreProperties>
</file>