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0" autoAdjust="0"/>
    <p:restoredTop sz="94660"/>
  </p:normalViewPr>
  <p:slideViewPr>
    <p:cSldViewPr snapToGrid="0">
      <p:cViewPr varScale="1">
        <p:scale>
          <a:sx n="60" d="100"/>
          <a:sy n="60" d="100"/>
        </p:scale>
        <p:origin x="215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02F8-543E-47C4-B886-D603AC20764A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167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02F8-543E-47C4-B886-D603AC20764A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252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02F8-543E-47C4-B886-D603AC20764A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692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02F8-543E-47C4-B886-D603AC20764A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862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02F8-543E-47C4-B886-D603AC20764A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53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02F8-543E-47C4-B886-D603AC20764A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94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02F8-543E-47C4-B886-D603AC20764A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00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02F8-543E-47C4-B886-D603AC20764A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979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02F8-543E-47C4-B886-D603AC20764A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934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02F8-543E-47C4-B886-D603AC20764A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280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02F8-543E-47C4-B886-D603AC20764A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065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E302F8-543E-47C4-B886-D603AC20764A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E926AE-A933-4F98-949F-D655312F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659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716A735-3932-EA10-8819-63C66C378B9F}"/>
              </a:ext>
            </a:extLst>
          </p:cNvPr>
          <p:cNvSpPr/>
          <p:nvPr/>
        </p:nvSpPr>
        <p:spPr>
          <a:xfrm>
            <a:off x="0" y="1268018"/>
            <a:ext cx="7772400" cy="27324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E32D21-FB69-8C4C-9A95-511302FABE56}"/>
              </a:ext>
            </a:extLst>
          </p:cNvPr>
          <p:cNvSpPr txBox="1"/>
          <p:nvPr/>
        </p:nvSpPr>
        <p:spPr>
          <a:xfrm>
            <a:off x="0" y="81313"/>
            <a:ext cx="7518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E6396F-1B53-E220-BF67-10746227B28C}"/>
              </a:ext>
            </a:extLst>
          </p:cNvPr>
          <p:cNvSpPr txBox="1"/>
          <p:nvPr/>
        </p:nvSpPr>
        <p:spPr>
          <a:xfrm>
            <a:off x="2616200" y="312147"/>
            <a:ext cx="3213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TINY BUBBLES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081929-8821-D7FB-59F0-36F72D3A3812}"/>
              </a:ext>
            </a:extLst>
          </p:cNvPr>
          <p:cNvSpPr txBox="1"/>
          <p:nvPr/>
        </p:nvSpPr>
        <p:spPr>
          <a:xfrm>
            <a:off x="254000" y="1308951"/>
            <a:ext cx="7391400" cy="8179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						CHORUS</a:t>
            </a:r>
          </a:p>
          <a:p>
            <a:r>
              <a:rPr lang="en-US" sz="2400" b="1" dirty="0"/>
              <a:t>Tiny bubbles (tiny bubbles),  In the wine (in the wine)</a:t>
            </a:r>
          </a:p>
          <a:p>
            <a:r>
              <a:rPr lang="en-US" sz="2400" b="1" dirty="0"/>
              <a:t>Make me happy (make me happy)  </a:t>
            </a:r>
          </a:p>
          <a:p>
            <a:r>
              <a:rPr lang="en-US" sz="2400" b="1" dirty="0"/>
              <a:t>Make me feel fine (make me feel fine)</a:t>
            </a:r>
          </a:p>
          <a:p>
            <a:r>
              <a:rPr lang="en-US" sz="2400" b="1" dirty="0"/>
              <a:t>Tiny bubbles ( tiny bubbles) make me warm all over  </a:t>
            </a:r>
          </a:p>
          <a:p>
            <a:r>
              <a:rPr lang="en-US" sz="2400" b="1" dirty="0"/>
              <a:t>With a feeling that I'm </a:t>
            </a:r>
            <a:r>
              <a:rPr lang="en-US" sz="2400" b="1" dirty="0" err="1"/>
              <a:t>gonna</a:t>
            </a:r>
            <a:r>
              <a:rPr lang="en-US" sz="2400" b="1" dirty="0"/>
              <a:t> love you till the end of time</a:t>
            </a:r>
          </a:p>
          <a:p>
            <a:endParaRPr lang="en-US" sz="1100" b="1" dirty="0"/>
          </a:p>
          <a:p>
            <a:r>
              <a:rPr lang="en-US" sz="2400" b="1" dirty="0"/>
              <a:t>So here's to the golden moon and here's to the silver sea And mostly here's a toast to you and me</a:t>
            </a:r>
          </a:p>
          <a:p>
            <a:r>
              <a:rPr lang="en-US" sz="2400" b="1" dirty="0"/>
              <a:t>                                           TO CHORUS</a:t>
            </a:r>
          </a:p>
          <a:p>
            <a:endParaRPr lang="en-US" sz="1050" b="1" dirty="0"/>
          </a:p>
          <a:p>
            <a:r>
              <a:rPr lang="en-US" sz="2400" b="1" dirty="0"/>
              <a:t>So here's to the ginger lei, I give to you today</a:t>
            </a:r>
          </a:p>
          <a:p>
            <a:r>
              <a:rPr lang="en-US" sz="2400" b="1" dirty="0"/>
              <a:t>And here's a kiss that will not fade a-way</a:t>
            </a:r>
          </a:p>
          <a:p>
            <a:endParaRPr lang="en-US" sz="2400" b="1" dirty="0"/>
          </a:p>
          <a:p>
            <a:r>
              <a:rPr lang="en-US" sz="2400" b="1" dirty="0"/>
              <a:t>						TO CHORUS</a:t>
            </a:r>
          </a:p>
          <a:p>
            <a:r>
              <a:rPr lang="en-US" sz="2400" b="1" dirty="0"/>
              <a:t> Tiny bubbles (tiny bubbles), </a:t>
            </a:r>
          </a:p>
          <a:p>
            <a:r>
              <a:rPr lang="en-US" sz="2400" b="1" dirty="0"/>
              <a:t>In the wine (in the wine)</a:t>
            </a:r>
          </a:p>
          <a:p>
            <a:r>
              <a:rPr lang="en-US" sz="2400" b="1" dirty="0"/>
              <a:t>Make me happy (make me happy)  </a:t>
            </a:r>
          </a:p>
          <a:p>
            <a:r>
              <a:rPr lang="en-US" sz="2400" b="1" dirty="0"/>
              <a:t>Make me feel fine (make me feel fine)</a:t>
            </a:r>
          </a:p>
          <a:p>
            <a:r>
              <a:rPr lang="en-US" sz="2400" b="1" dirty="0"/>
              <a:t>Tiny bubbles ( tiny bubbles) make me warm all over  </a:t>
            </a:r>
          </a:p>
          <a:p>
            <a:r>
              <a:rPr lang="en-US" sz="2400" b="1" dirty="0"/>
              <a:t>With a feeling that I'm </a:t>
            </a:r>
            <a:r>
              <a:rPr lang="en-US" sz="2400" b="1" dirty="0" err="1"/>
              <a:t>gonna</a:t>
            </a:r>
            <a:r>
              <a:rPr lang="en-US" sz="2400" b="1" dirty="0"/>
              <a:t> love you till the end of time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468058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</TotalTime>
  <Words>175</Words>
  <Application>Microsoft Office PowerPoint</Application>
  <PresentationFormat>Custom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Ronald Campbell</dc:creator>
  <cp:lastModifiedBy>Ronald Campbell</cp:lastModifiedBy>
  <cp:revision>4</cp:revision>
  <dcterms:created xsi:type="dcterms:W3CDTF">2024-05-19T03:41:54Z</dcterms:created>
  <dcterms:modified xsi:type="dcterms:W3CDTF">2024-06-18T05:22:14Z</dcterms:modified>
</cp:coreProperties>
</file>