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1531" y="2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2614" y="876045"/>
            <a:ext cx="480250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ww.chordie.com/song.php/songartist/Dylan%2C%2BBob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53890" algn="l"/>
              </a:tabLst>
            </a:pPr>
            <a:r>
              <a:rPr dirty="0"/>
              <a:t>The</a:t>
            </a:r>
            <a:r>
              <a:rPr spc="-125" dirty="0"/>
              <a:t> </a:t>
            </a:r>
            <a:r>
              <a:rPr dirty="0"/>
              <a:t>Times</a:t>
            </a:r>
            <a:r>
              <a:rPr spc="-105" dirty="0"/>
              <a:t> </a:t>
            </a:r>
            <a:r>
              <a:rPr dirty="0"/>
              <a:t>They</a:t>
            </a:r>
            <a:r>
              <a:rPr spc="-50" dirty="0"/>
              <a:t> </a:t>
            </a:r>
            <a:r>
              <a:rPr spc="-25" dirty="0"/>
              <a:t>are</a:t>
            </a:r>
            <a:r>
              <a:rPr spc="-155" dirty="0"/>
              <a:t> </a:t>
            </a:r>
            <a:r>
              <a:rPr spc="-45" dirty="0"/>
              <a:t>A-</a:t>
            </a:r>
            <a:r>
              <a:rPr spc="-10" dirty="0"/>
              <a:t>Changing</a:t>
            </a:r>
            <a:r>
              <a:rPr dirty="0"/>
              <a:t>	</a:t>
            </a:r>
            <a:r>
              <a:rPr spc="-25" dirty="0"/>
              <a:t>P1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614" y="1470482"/>
            <a:ext cx="3716020" cy="6219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Bo</a:t>
            </a:r>
            <a:r>
              <a:rPr sz="1800" b="1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1800" b="1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Dylan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ts val="1420"/>
              </a:lnSpc>
              <a:spcBef>
                <a:spcPts val="1480"/>
              </a:spcBef>
            </a:pP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3/4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waltz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time</a:t>
            </a:r>
            <a:endParaRPr sz="1200" dirty="0">
              <a:latin typeface="Times New Roman"/>
              <a:cs typeface="Times New Roman"/>
            </a:endParaRPr>
          </a:p>
          <a:p>
            <a:pPr marL="445134">
              <a:lnSpc>
                <a:spcPts val="1420"/>
              </a:lnSpc>
              <a:tabLst>
                <a:tab pos="1303655" algn="l"/>
                <a:tab pos="2122170" algn="l"/>
                <a:tab pos="270891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538480" marR="720090" indent="-526415">
              <a:lnSpc>
                <a:spcPts val="1400"/>
              </a:lnSpc>
              <a:spcBef>
                <a:spcPts val="140"/>
              </a:spcBef>
              <a:tabLst>
                <a:tab pos="1288415" algn="l"/>
                <a:tab pos="1913255" algn="l"/>
                <a:tab pos="2867660" algn="l"/>
              </a:tabLst>
            </a:pPr>
            <a:r>
              <a:rPr sz="1200" dirty="0">
                <a:latin typeface="Times New Roman"/>
                <a:cs typeface="Times New Roman"/>
              </a:rPr>
              <a:t>Come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gather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'round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people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wher-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roam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ad-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waters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ar-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grown,</a:t>
            </a:r>
            <a:endParaRPr sz="1200" dirty="0">
              <a:latin typeface="Times New Roman"/>
              <a:cs typeface="Times New Roman"/>
            </a:endParaRPr>
          </a:p>
          <a:p>
            <a:pPr marL="529590">
              <a:lnSpc>
                <a:spcPts val="1405"/>
              </a:lnSpc>
              <a:tabLst>
                <a:tab pos="1228725" algn="l"/>
                <a:tab pos="2134235" algn="l"/>
                <a:tab pos="3132455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499109" marR="271780" indent="-487045">
              <a:lnSpc>
                <a:spcPts val="1390"/>
              </a:lnSpc>
              <a:spcBef>
                <a:spcPts val="70"/>
              </a:spcBef>
              <a:tabLst>
                <a:tab pos="983615" algn="l"/>
                <a:tab pos="1802130" algn="l"/>
              </a:tabLst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ac-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cept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you'll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drenched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bone,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50"/>
              </a:lnSpc>
            </a:pP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 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worth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saving,</a:t>
            </a:r>
            <a:endParaRPr sz="1200" dirty="0">
              <a:latin typeface="Times New Roman"/>
              <a:cs typeface="Times New Roman"/>
            </a:endParaRPr>
          </a:p>
          <a:p>
            <a:pPr marL="762635">
              <a:lnSpc>
                <a:spcPts val="1415"/>
              </a:lnSpc>
              <a:tabLst>
                <a:tab pos="2693670" algn="l"/>
                <a:tab pos="3376929" algn="l"/>
              </a:tabLst>
            </a:pPr>
            <a:r>
              <a:rPr sz="1200" spc="-25" dirty="0">
                <a:latin typeface="Times New Roman"/>
                <a:cs typeface="Times New Roman"/>
              </a:rPr>
              <a:t>D7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Gmaj7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515620" marR="5080" indent="-503555">
              <a:lnSpc>
                <a:spcPts val="1400"/>
              </a:lnSpc>
              <a:spcBef>
                <a:spcPts val="140"/>
              </a:spcBef>
              <a:tabLst>
                <a:tab pos="1204595" algn="l"/>
                <a:tab pos="1565910" algn="l"/>
                <a:tab pos="1998980" algn="l"/>
              </a:tabLst>
            </a:pPr>
            <a:r>
              <a:rPr sz="1200" dirty="0">
                <a:latin typeface="Times New Roman"/>
                <a:cs typeface="Times New Roman"/>
              </a:rPr>
              <a:t>Then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you'd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better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start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swimming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you'll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sink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stone,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a-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chang-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ing!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tabLst>
                <a:tab pos="1181735" algn="l"/>
                <a:tab pos="2385695" algn="l"/>
                <a:tab pos="330835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341630" marR="180340" indent="-329565">
              <a:lnSpc>
                <a:spcPts val="1400"/>
              </a:lnSpc>
              <a:spcBef>
                <a:spcPts val="140"/>
              </a:spcBef>
              <a:tabLst>
                <a:tab pos="1312545" algn="l"/>
                <a:tab pos="2392045" algn="l"/>
                <a:tab pos="3268345" algn="l"/>
              </a:tabLst>
            </a:pPr>
            <a:r>
              <a:rPr sz="1200" dirty="0">
                <a:latin typeface="Times New Roman"/>
                <a:cs typeface="Times New Roman"/>
              </a:rPr>
              <a:t>Come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writers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critics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prophe-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size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pen,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6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40"/>
              </a:lnSpc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keep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eyes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wide,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chance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won't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a-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gain.</a:t>
            </a:r>
            <a:endParaRPr sz="1200" dirty="0">
              <a:latin typeface="Times New Roman"/>
              <a:cs typeface="Times New Roman"/>
            </a:endParaRPr>
          </a:p>
          <a:p>
            <a:pPr marL="349250">
              <a:lnSpc>
                <a:spcPts val="1420"/>
              </a:lnSpc>
              <a:tabLst>
                <a:tab pos="1323340" algn="l"/>
                <a:tab pos="2148205" algn="l"/>
                <a:tab pos="3077845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963930" marR="370840" indent="-951865">
              <a:lnSpc>
                <a:spcPts val="1400"/>
              </a:lnSpc>
              <a:spcBef>
                <a:spcPts val="140"/>
              </a:spcBef>
              <a:tabLst>
                <a:tab pos="1410335" algn="l"/>
                <a:tab pos="2205990" algn="l"/>
              </a:tabLst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don't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speak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too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soon,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wheel's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still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spin,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40"/>
              </a:lnSpc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there's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telling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it's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naming.</a:t>
            </a:r>
            <a:endParaRPr sz="1200" dirty="0">
              <a:latin typeface="Times New Roman"/>
              <a:cs typeface="Times New Roman"/>
            </a:endParaRPr>
          </a:p>
          <a:p>
            <a:pPr marL="515620">
              <a:lnSpc>
                <a:spcPts val="1420"/>
              </a:lnSpc>
              <a:tabLst>
                <a:tab pos="1626870" algn="l"/>
              </a:tabLst>
            </a:pPr>
            <a:r>
              <a:rPr sz="1200" spc="-25" dirty="0">
                <a:latin typeface="Times New Roman"/>
                <a:cs typeface="Times New Roman"/>
              </a:rPr>
              <a:t>D7</a:t>
            </a:r>
            <a:r>
              <a:rPr sz="1200" dirty="0">
                <a:latin typeface="Times New Roman"/>
                <a:cs typeface="Times New Roman"/>
              </a:rPr>
              <a:t>	Gmaj7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515620" marR="1355090" indent="-503555">
              <a:lnSpc>
                <a:spcPts val="1390"/>
              </a:lnSpc>
              <a:spcBef>
                <a:spcPts val="150"/>
              </a:spcBef>
              <a:tabLst>
                <a:tab pos="1204595" algn="l"/>
                <a:tab pos="1565910" algn="l"/>
                <a:tab pos="1998980" algn="l"/>
              </a:tabLst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loser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win,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70"/>
              </a:lnSpc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a-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chang-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ing!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451484">
              <a:lnSpc>
                <a:spcPct val="100000"/>
              </a:lnSpc>
              <a:tabLst>
                <a:tab pos="1045844" algn="l"/>
                <a:tab pos="1938020" algn="l"/>
                <a:tab pos="2925445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411480" marR="572135" indent="-399415">
              <a:lnSpc>
                <a:spcPts val="1390"/>
              </a:lnSpc>
              <a:spcBef>
                <a:spcPts val="150"/>
              </a:spcBef>
              <a:tabLst>
                <a:tab pos="1172210" algn="l"/>
                <a:tab pos="2137410" algn="l"/>
                <a:tab pos="2948305" algn="l"/>
              </a:tabLst>
            </a:pPr>
            <a:r>
              <a:rPr sz="1200" dirty="0">
                <a:latin typeface="Times New Roman"/>
                <a:cs typeface="Times New Roman"/>
              </a:rPr>
              <a:t>Come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senators,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congressmen,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please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call,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50"/>
              </a:lnSpc>
            </a:pPr>
            <a:r>
              <a:rPr sz="1200" dirty="0">
                <a:latin typeface="Times New Roman"/>
                <a:cs typeface="Times New Roman"/>
              </a:rPr>
              <a:t>Don't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doorway,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don't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block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hall.</a:t>
            </a:r>
            <a:endParaRPr sz="1200" dirty="0">
              <a:latin typeface="Times New Roman"/>
              <a:cs typeface="Times New Roman"/>
            </a:endParaRPr>
          </a:p>
          <a:p>
            <a:pPr marL="291465">
              <a:lnSpc>
                <a:spcPts val="1415"/>
              </a:lnSpc>
              <a:tabLst>
                <a:tab pos="1042669" algn="l"/>
                <a:tab pos="1802130" algn="l"/>
                <a:tab pos="2545715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614" y="7659115"/>
            <a:ext cx="2961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gets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hurt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stalled,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17396" y="7762493"/>
            <a:ext cx="984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8665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614" y="7943850"/>
            <a:ext cx="206375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608330" marR="5080" indent="-596265">
              <a:lnSpc>
                <a:spcPts val="1400"/>
              </a:lnSpc>
              <a:spcBef>
                <a:spcPts val="180"/>
              </a:spcBef>
            </a:pPr>
            <a:r>
              <a:rPr sz="1200" dirty="0">
                <a:latin typeface="Times New Roman"/>
                <a:cs typeface="Times New Roman"/>
              </a:rPr>
              <a:t>There's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battle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out-</a:t>
            </a:r>
            <a:r>
              <a:rPr sz="1200" spc="4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side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it's </a:t>
            </a:r>
            <a:r>
              <a:rPr sz="1200" spc="-25" dirty="0">
                <a:latin typeface="Times New Roman"/>
                <a:cs typeface="Times New Roman"/>
              </a:rPr>
              <a:t>D7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9567" y="7756397"/>
            <a:ext cx="107632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</a:pPr>
            <a:r>
              <a:rPr sz="1200" spc="-10" dirty="0">
                <a:latin typeface="Times New Roman"/>
                <a:cs typeface="Times New Roman"/>
              </a:rPr>
              <a:t>raging.</a:t>
            </a:r>
            <a:endParaRPr sz="1200">
              <a:latin typeface="Times New Roman"/>
              <a:cs typeface="Times New Roman"/>
            </a:endParaRPr>
          </a:p>
          <a:p>
            <a:pPr marL="266700">
              <a:lnSpc>
                <a:spcPts val="1420"/>
              </a:lnSpc>
              <a:tabLst>
                <a:tab pos="953135" algn="l"/>
              </a:tabLst>
            </a:pPr>
            <a:r>
              <a:rPr sz="1200" spc="-10" dirty="0">
                <a:latin typeface="Times New Roman"/>
                <a:cs typeface="Times New Roman"/>
              </a:rPr>
              <a:t>Gmaj7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614" y="8294369"/>
            <a:ext cx="3536950" cy="14585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15620" marR="5080" indent="-503555">
              <a:lnSpc>
                <a:spcPts val="1400"/>
              </a:lnSpc>
              <a:spcBef>
                <a:spcPts val="180"/>
              </a:spcBef>
              <a:tabLst>
                <a:tab pos="608330" algn="l"/>
                <a:tab pos="1204595" algn="l"/>
                <a:tab pos="1565910" algn="l"/>
                <a:tab pos="1998980" algn="l"/>
              </a:tabLst>
            </a:pPr>
            <a:r>
              <a:rPr sz="1200" spc="-10" dirty="0">
                <a:latin typeface="Times New Roman"/>
                <a:cs typeface="Times New Roman"/>
              </a:rPr>
              <a:t>It'll</a:t>
            </a:r>
            <a:r>
              <a:rPr sz="1200" dirty="0">
                <a:latin typeface="Times New Roman"/>
                <a:cs typeface="Times New Roman"/>
              </a:rPr>
              <a:t>		soon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shake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windows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rattle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walls,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0" dirty="0">
                <a:latin typeface="Times New Roman"/>
                <a:cs typeface="Times New Roman"/>
              </a:rPr>
              <a:t> a-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chang-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ing!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tabLst>
                <a:tab pos="1250315" algn="l"/>
                <a:tab pos="2286635" algn="l"/>
                <a:tab pos="276225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  <a:p>
            <a:pPr marL="341630" marR="499745" indent="-329565">
              <a:lnSpc>
                <a:spcPts val="1400"/>
              </a:lnSpc>
              <a:spcBef>
                <a:spcPts val="140"/>
              </a:spcBef>
              <a:tabLst>
                <a:tab pos="994410" algn="l"/>
                <a:tab pos="1898014" algn="l"/>
                <a:tab pos="2633980" algn="l"/>
              </a:tabLst>
            </a:pPr>
            <a:r>
              <a:rPr sz="1200" dirty="0">
                <a:latin typeface="Times New Roman"/>
                <a:cs typeface="Times New Roman"/>
              </a:rPr>
              <a:t>Come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mothers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fathers,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through-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out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land,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don't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criti-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cize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what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can't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under-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stand.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4498" y="1322890"/>
            <a:ext cx="743080" cy="104345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9353" y="1308099"/>
            <a:ext cx="769323" cy="107705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2157" y="2557279"/>
            <a:ext cx="764493" cy="104056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63921" y="3767835"/>
            <a:ext cx="746760" cy="104546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40450" y="3746499"/>
            <a:ext cx="812798" cy="106947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34759" y="6281881"/>
            <a:ext cx="789708" cy="101830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43145" y="5040562"/>
            <a:ext cx="711200" cy="91707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696205" y="268351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two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pages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458B5C-0234-897F-24D6-76448D38DDF0}"/>
              </a:ext>
            </a:extLst>
          </p:cNvPr>
          <p:cNvSpPr txBox="1"/>
          <p:nvPr/>
        </p:nvSpPr>
        <p:spPr>
          <a:xfrm>
            <a:off x="1035050" y="39687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see outro p2   G\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614" y="874521"/>
            <a:ext cx="3717925" cy="38241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100"/>
              </a:spcBef>
              <a:tabLst>
                <a:tab pos="1297305" algn="l"/>
                <a:tab pos="2366010" algn="l"/>
                <a:tab pos="336169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20"/>
              </a:lnSpc>
              <a:spcBef>
                <a:spcPts val="60"/>
              </a:spcBef>
            </a:pP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sons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daughters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5" dirty="0">
                <a:latin typeface="Times New Roman"/>
                <a:cs typeface="Times New Roman"/>
              </a:rPr>
              <a:t> be-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yond your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com-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mand,</a:t>
            </a:r>
            <a:endParaRPr sz="1200" dirty="0">
              <a:latin typeface="Times New Roman"/>
              <a:cs typeface="Times New Roman"/>
            </a:endParaRPr>
          </a:p>
          <a:p>
            <a:pPr marL="393065">
              <a:lnSpc>
                <a:spcPts val="1350"/>
              </a:lnSpc>
              <a:tabLst>
                <a:tab pos="1094740" algn="l"/>
                <a:tab pos="158369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old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road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rapidly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aging.</a:t>
            </a:r>
            <a:endParaRPr sz="1200" dirty="0">
              <a:latin typeface="Times New Roman"/>
              <a:cs typeface="Times New Roman"/>
            </a:endParaRPr>
          </a:p>
          <a:p>
            <a:pPr marL="334010" algn="ctr">
              <a:lnSpc>
                <a:spcPts val="1420"/>
              </a:lnSpc>
              <a:tabLst>
                <a:tab pos="1924050" algn="l"/>
                <a:tab pos="2880995" algn="l"/>
              </a:tabLst>
            </a:pPr>
            <a:r>
              <a:rPr sz="1200" spc="-25" dirty="0">
                <a:latin typeface="Times New Roman"/>
                <a:cs typeface="Times New Roman"/>
              </a:rPr>
              <a:t>D7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0" dirty="0">
                <a:latin typeface="Times New Roman"/>
                <a:cs typeface="Times New Roman"/>
              </a:rPr>
              <a:t>Gmaj7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515620" marR="165100" indent="-503555">
              <a:lnSpc>
                <a:spcPts val="1400"/>
              </a:lnSpc>
              <a:spcBef>
                <a:spcPts val="140"/>
              </a:spcBef>
              <a:tabLst>
                <a:tab pos="1204595" algn="l"/>
                <a:tab pos="1565910" algn="l"/>
                <a:tab pos="1998980" algn="l"/>
              </a:tabLst>
            </a:pPr>
            <a:r>
              <a:rPr sz="1200" dirty="0">
                <a:latin typeface="Times New Roman"/>
                <a:cs typeface="Times New Roman"/>
              </a:rPr>
              <a:t>Please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get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out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new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can't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hand,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20" dirty="0">
                <a:latin typeface="Times New Roman"/>
                <a:cs typeface="Times New Roman"/>
              </a:rPr>
              <a:t> a-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chang-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ing!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tabLst>
                <a:tab pos="864869" algn="l"/>
                <a:tab pos="1565910" algn="l"/>
                <a:tab pos="220726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317500" marR="1257935" indent="-304800">
              <a:lnSpc>
                <a:spcPts val="1400"/>
              </a:lnSpc>
              <a:spcBef>
                <a:spcPts val="140"/>
              </a:spcBef>
              <a:tabLst>
                <a:tab pos="920750" algn="l"/>
                <a:tab pos="1515110" algn="l"/>
                <a:tab pos="2026285" algn="l"/>
              </a:tabLst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drawn,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curse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cast,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340"/>
              </a:lnSpc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slow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fast.</a:t>
            </a:r>
            <a:endParaRPr sz="1200" dirty="0">
              <a:latin typeface="Times New Roman"/>
              <a:cs typeface="Times New Roman"/>
            </a:endParaRPr>
          </a:p>
          <a:p>
            <a:pPr marL="474345">
              <a:lnSpc>
                <a:spcPts val="1405"/>
              </a:lnSpc>
              <a:tabLst>
                <a:tab pos="971550" algn="l"/>
                <a:tab pos="1565910" algn="l"/>
                <a:tab pos="2076450" algn="l"/>
              </a:tabLst>
            </a:pP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Em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endParaRPr sz="1200" dirty="0">
              <a:latin typeface="Times New Roman"/>
              <a:cs typeface="Times New Roman"/>
            </a:endParaRPr>
          </a:p>
          <a:p>
            <a:pPr marL="317500" marR="1379855" indent="-304800">
              <a:lnSpc>
                <a:spcPts val="1390"/>
              </a:lnSpc>
              <a:spcBef>
                <a:spcPts val="70"/>
              </a:spcBef>
              <a:tabLst>
                <a:tab pos="835660" algn="l"/>
                <a:tab pos="1324610" algn="l"/>
              </a:tabLst>
            </a:pP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past,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250"/>
              </a:lnSpc>
            </a:pP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order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rapidly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fading.</a:t>
            </a:r>
            <a:endParaRPr sz="1200" dirty="0">
              <a:latin typeface="Times New Roman"/>
              <a:cs typeface="Times New Roman"/>
            </a:endParaRPr>
          </a:p>
          <a:p>
            <a:pPr marL="567690">
              <a:lnSpc>
                <a:spcPts val="1415"/>
              </a:lnSpc>
              <a:tabLst>
                <a:tab pos="1703070" algn="l"/>
              </a:tabLst>
            </a:pPr>
            <a:r>
              <a:rPr sz="1200" spc="-25" dirty="0">
                <a:latin typeface="Times New Roman"/>
                <a:cs typeface="Times New Roman"/>
              </a:rPr>
              <a:t>D7</a:t>
            </a:r>
            <a:r>
              <a:rPr sz="1200" dirty="0">
                <a:latin typeface="Times New Roman"/>
                <a:cs typeface="Times New Roman"/>
              </a:rPr>
              <a:t>	Gmaj7</a:t>
            </a:r>
            <a:r>
              <a:rPr sz="1200" spc="38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515620" marR="1277620" indent="-503555">
              <a:lnSpc>
                <a:spcPts val="1400"/>
              </a:lnSpc>
              <a:spcBef>
                <a:spcPts val="140"/>
              </a:spcBef>
              <a:tabLst>
                <a:tab pos="1204595" algn="l"/>
                <a:tab pos="1565910" algn="l"/>
                <a:tab pos="1950085" algn="l"/>
              </a:tabLst>
            </a:pP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now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last, </a:t>
            </a:r>
            <a:r>
              <a:rPr sz="1200" spc="-5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en-US" sz="12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\</a:t>
            </a:r>
            <a:endParaRPr sz="12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260"/>
              </a:lnSpc>
            </a:pP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times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they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a-</a:t>
            </a:r>
            <a:r>
              <a:rPr sz="1200" spc="-1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chang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ing!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2714" y="1003299"/>
            <a:ext cx="2261845" cy="61330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52370" y="192151"/>
            <a:ext cx="3417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Times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They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Are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Changing</a:t>
            </a:r>
            <a:r>
              <a:rPr sz="1800" b="1" spc="-25" dirty="0">
                <a:latin typeface="Arial"/>
                <a:cs typeface="Arial"/>
              </a:rPr>
              <a:t> P2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522</Words>
  <Application>Microsoft Office PowerPoint</Application>
  <PresentationFormat>Custom</PresentationFormat>
  <Paragraphs>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The Times They are A-Changing P1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parkers</dc:creator>
  <cp:lastModifiedBy>Ronald Campbell</cp:lastModifiedBy>
  <cp:revision>1</cp:revision>
  <dcterms:created xsi:type="dcterms:W3CDTF">2025-12-26T22:52:07Z</dcterms:created>
  <dcterms:modified xsi:type="dcterms:W3CDTF">2025-12-26T22:53:31Z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2025-12-26T00:00:00Z</vt:filetime>
  </property>
  <property fmtid="{D5CDD505-2E9C-101B-9397-08002B2CF9AE}" pid="5" name="Producer">
    <vt:lpwstr>Microsoft® PowerPoint® for Microsoft 365</vt:lpwstr>
  </property>
</Properties>
</file>