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36" d="100"/>
          <a:sy n="36" d="100"/>
        </p:scale>
        <p:origin x="802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977" y="7738263"/>
            <a:ext cx="7234161" cy="115336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805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977" y="8770925"/>
            <a:ext cx="7234161" cy="7778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9A648C8-0436-6FAF-8B52-BA15EFB5F9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503122"/>
            <a:ext cx="7335203" cy="7029390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440" y="9562186"/>
            <a:ext cx="2227625" cy="535517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CD91AB5-8D64-469B-81DF-A26B406D2B54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8782" y="9562186"/>
            <a:ext cx="1788446" cy="535517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15504" y="9562186"/>
            <a:ext cx="273619" cy="535517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132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6B54-ED46-4036-80F8-E8EFB102CB24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2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977" y="603504"/>
            <a:ext cx="2926309" cy="548518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315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977" y="7148170"/>
            <a:ext cx="2681478" cy="2025091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64485" y="503122"/>
            <a:ext cx="3988857" cy="905256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64B5AC7-D387-41BC-BBB6-F6DD0E8CACDB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000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977" y="603504"/>
            <a:ext cx="3441045" cy="548518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208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977" y="7148170"/>
            <a:ext cx="2879674" cy="2025091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0D73698-4765-4C7F-8C74-6EF048F95E94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F28510C-0939-D915-FCC8-7D8AD44757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84073" y="502920"/>
            <a:ext cx="3271097" cy="9052560"/>
          </a:xfrm>
          <a:custGeom>
            <a:avLst/>
            <a:gdLst>
              <a:gd name="connsiteX0" fmla="*/ 305905 w 5334000"/>
              <a:gd name="connsiteY0" fmla="*/ 0 h 6172200"/>
              <a:gd name="connsiteX1" fmla="*/ 5028095 w 5334000"/>
              <a:gd name="connsiteY1" fmla="*/ 0 h 6172200"/>
              <a:gd name="connsiteX2" fmla="*/ 5334000 w 5334000"/>
              <a:gd name="connsiteY2" fmla="*/ 305905 h 6172200"/>
              <a:gd name="connsiteX3" fmla="*/ 5334000 w 5334000"/>
              <a:gd name="connsiteY3" fmla="*/ 5866295 h 6172200"/>
              <a:gd name="connsiteX4" fmla="*/ 5028095 w 5334000"/>
              <a:gd name="connsiteY4" fmla="*/ 6172200 h 6172200"/>
              <a:gd name="connsiteX5" fmla="*/ 305905 w 5334000"/>
              <a:gd name="connsiteY5" fmla="*/ 6172200 h 6172200"/>
              <a:gd name="connsiteX6" fmla="*/ 0 w 5334000"/>
              <a:gd name="connsiteY6" fmla="*/ 5866295 h 6172200"/>
              <a:gd name="connsiteX7" fmla="*/ 0 w 5334000"/>
              <a:gd name="connsiteY7" fmla="*/ 305905 h 6172200"/>
              <a:gd name="connsiteX8" fmla="*/ 305905 w 53340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4000" h="6172200">
                <a:moveTo>
                  <a:pt x="305905" y="0"/>
                </a:moveTo>
                <a:lnTo>
                  <a:pt x="5028095" y="0"/>
                </a:lnTo>
                <a:cubicBezTo>
                  <a:pt x="5197042" y="0"/>
                  <a:pt x="5334000" y="136958"/>
                  <a:pt x="5334000" y="305905"/>
                </a:cubicBezTo>
                <a:lnTo>
                  <a:pt x="5334000" y="5866295"/>
                </a:lnTo>
                <a:cubicBezTo>
                  <a:pt x="5334000" y="6035242"/>
                  <a:pt x="5197042" y="6172200"/>
                  <a:pt x="5028095" y="6172200"/>
                </a:cubicBezTo>
                <a:lnTo>
                  <a:pt x="305905" y="6172200"/>
                </a:lnTo>
                <a:cubicBezTo>
                  <a:pt x="136958" y="6172200"/>
                  <a:pt x="0" y="6035242"/>
                  <a:pt x="0" y="5866295"/>
                </a:cubicBezTo>
                <a:lnTo>
                  <a:pt x="0" y="305905"/>
                </a:lnTo>
                <a:cubicBezTo>
                  <a:pt x="0" y="136958"/>
                  <a:pt x="136958" y="0"/>
                  <a:pt x="30590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8615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4294" y="603504"/>
            <a:ext cx="2780576" cy="582046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315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4294" y="7148170"/>
            <a:ext cx="2681478" cy="2025091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1514" y="503122"/>
            <a:ext cx="3988857" cy="905256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9A3EA51-69C4-4090-B98A-31CA47A2E35E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8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977" y="643738"/>
            <a:ext cx="5940057" cy="653125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12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977" y="7282282"/>
            <a:ext cx="3462604" cy="189097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33933-AD95-42CF-A390-A7073FD506A1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93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7712" y="2253082"/>
            <a:ext cx="5846788" cy="3835603"/>
          </a:xfrm>
        </p:spPr>
        <p:txBody>
          <a:bodyPr anchor="ctr">
            <a:normAutofit/>
          </a:bodyPr>
          <a:lstStyle>
            <a:lvl1pPr algn="ctr">
              <a:defRPr sz="3442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7712" y="6493746"/>
            <a:ext cx="5846788" cy="1676400"/>
          </a:xfrm>
        </p:spPr>
        <p:txBody>
          <a:bodyPr anchor="t">
            <a:normAutofit/>
          </a:bodyPr>
          <a:lstStyle>
            <a:lvl1pPr marL="0" indent="0" algn="ctr">
              <a:buNone/>
              <a:defRPr sz="1148">
                <a:solidFill>
                  <a:schemeClr val="tx2"/>
                </a:solidFill>
              </a:defRPr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50E307-C64C-483A-9485-A61D01D72197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1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977" y="643738"/>
            <a:ext cx="7327430" cy="682630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969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977" y="7470039"/>
            <a:ext cx="3614166" cy="170322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C36CA3-7064-4E52-B24E-E3CC37B36CB8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37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2655418"/>
            <a:ext cx="4954905" cy="6692189"/>
          </a:xfrm>
        </p:spPr>
        <p:txBody>
          <a:bodyPr anchor="b">
            <a:normAutofit/>
          </a:bodyPr>
          <a:lstStyle>
            <a:lvl1pPr>
              <a:defRPr sz="5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3F469A-9BA4-41D9-A358-7174319CB857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40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603504"/>
            <a:ext cx="7041794" cy="2682240"/>
          </a:xfrm>
        </p:spPr>
        <p:txBody>
          <a:bodyPr anchor="t">
            <a:normAutofit/>
          </a:bodyPr>
          <a:lstStyle>
            <a:lvl1pPr>
              <a:defRPr sz="5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24021" y="3553968"/>
            <a:ext cx="3497580" cy="5699760"/>
          </a:xfrm>
        </p:spPr>
        <p:txBody>
          <a:bodyPr vert="horz" lIns="91440" tIns="45720" rIns="91440" bIns="45720" rtlCol="0">
            <a:normAutofit/>
          </a:bodyPr>
          <a:lstStyle>
            <a:lvl1pPr marL="291465" indent="-291465">
              <a:buFont typeface="+mj-lt"/>
              <a:buAutoNum type="arabicPeriod"/>
              <a:defRPr lang="en-US" dirty="0"/>
            </a:lvl1pPr>
            <a:lvl2pPr marL="364331" indent="-218599">
              <a:buFont typeface="+mj-lt"/>
              <a:buAutoNum type="arabicPeriod"/>
              <a:defRPr lang="en-US" dirty="0"/>
            </a:lvl2pPr>
            <a:lvl3pPr marL="510064" indent="-218599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0C55-2E11-4E7F-9EF8-868B07C6C42C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83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3295" y="1485663"/>
            <a:ext cx="2564892" cy="2400605"/>
          </a:xfrm>
        </p:spPr>
        <p:txBody>
          <a:bodyPr anchor="b">
            <a:normAutofit/>
          </a:bodyPr>
          <a:lstStyle>
            <a:lvl1pPr>
              <a:defRPr sz="306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E8E4848-C9F6-6844-AB1C-C4F0E8A472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18600" y="506160"/>
            <a:ext cx="4280793" cy="9039812"/>
          </a:xfrm>
          <a:custGeom>
            <a:avLst/>
            <a:gdLst>
              <a:gd name="connsiteX0" fmla="*/ 281857 w 6714969"/>
              <a:gd name="connsiteY0" fmla="*/ 0 h 6163508"/>
              <a:gd name="connsiteX1" fmla="*/ 6433112 w 6714969"/>
              <a:gd name="connsiteY1" fmla="*/ 0 h 6163508"/>
              <a:gd name="connsiteX2" fmla="*/ 6714969 w 6714969"/>
              <a:gd name="connsiteY2" fmla="*/ 281857 h 6163508"/>
              <a:gd name="connsiteX3" fmla="*/ 6714969 w 6714969"/>
              <a:gd name="connsiteY3" fmla="*/ 5881651 h 6163508"/>
              <a:gd name="connsiteX4" fmla="*/ 6433112 w 6714969"/>
              <a:gd name="connsiteY4" fmla="*/ 6163508 h 6163508"/>
              <a:gd name="connsiteX5" fmla="*/ 281857 w 6714969"/>
              <a:gd name="connsiteY5" fmla="*/ 6163508 h 6163508"/>
              <a:gd name="connsiteX6" fmla="*/ 0 w 6714969"/>
              <a:gd name="connsiteY6" fmla="*/ 5881651 h 6163508"/>
              <a:gd name="connsiteX7" fmla="*/ 0 w 6714969"/>
              <a:gd name="connsiteY7" fmla="*/ 281857 h 6163508"/>
              <a:gd name="connsiteX8" fmla="*/ 281857 w 6714969"/>
              <a:gd name="connsiteY8" fmla="*/ 0 h 61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4969" h="6163508">
                <a:moveTo>
                  <a:pt x="281857" y="0"/>
                </a:moveTo>
                <a:lnTo>
                  <a:pt x="6433112" y="0"/>
                </a:lnTo>
                <a:cubicBezTo>
                  <a:pt x="6588777" y="0"/>
                  <a:pt x="6714969" y="126192"/>
                  <a:pt x="6714969" y="281857"/>
                </a:cubicBezTo>
                <a:lnTo>
                  <a:pt x="6714969" y="5881651"/>
                </a:lnTo>
                <a:cubicBezTo>
                  <a:pt x="6714969" y="6037316"/>
                  <a:pt x="6588777" y="6163508"/>
                  <a:pt x="6433112" y="6163508"/>
                </a:cubicBezTo>
                <a:lnTo>
                  <a:pt x="281857" y="6163508"/>
                </a:lnTo>
                <a:cubicBezTo>
                  <a:pt x="126192" y="6163508"/>
                  <a:pt x="0" y="6037316"/>
                  <a:pt x="0" y="5881651"/>
                </a:cubicBezTo>
                <a:lnTo>
                  <a:pt x="0" y="281857"/>
                </a:lnTo>
                <a:cubicBezTo>
                  <a:pt x="0" y="126192"/>
                  <a:pt x="126192" y="0"/>
                  <a:pt x="281857" y="0"/>
                </a:cubicBez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73295" y="4248370"/>
            <a:ext cx="2564892" cy="4935322"/>
          </a:xfrm>
        </p:spPr>
        <p:txBody>
          <a:bodyPr vert="horz" lIns="91440" tIns="45720" rIns="91440" bIns="45720" rtlCol="0">
            <a:normAutofit/>
          </a:bodyPr>
          <a:lstStyle>
            <a:lvl1pPr marL="218599" indent="-218599">
              <a:buFont typeface="+mj-lt"/>
              <a:buAutoNum type="arabicPeriod"/>
              <a:defRPr lang="en-US" dirty="0"/>
            </a:lvl1pPr>
            <a:lvl2pPr marL="364331" indent="-218599">
              <a:buFont typeface="+mj-lt"/>
              <a:buAutoNum type="arabicPeriod"/>
              <a:defRPr lang="en-US" dirty="0"/>
            </a:lvl2pPr>
            <a:lvl3pPr marL="510064" indent="-218599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marL="145733" lvl="0" indent="-145733"/>
            <a:r>
              <a:rPr lang="en-US" dirty="0"/>
              <a:t>Click to edit Master text styles</a:t>
            </a:r>
          </a:p>
          <a:p>
            <a:pPr marL="145733" lvl="1" indent="-145733"/>
            <a:r>
              <a:rPr lang="en-US" dirty="0"/>
              <a:t>Second level</a:t>
            </a:r>
          </a:p>
          <a:p>
            <a:pPr marL="145733" lvl="2" indent="-145733"/>
            <a:r>
              <a:rPr lang="en-US" dirty="0"/>
              <a:t>Third level</a:t>
            </a:r>
          </a:p>
          <a:p>
            <a:pPr marL="145733" lvl="3" indent="-145733"/>
            <a:r>
              <a:rPr lang="en-US" dirty="0"/>
              <a:t>Fourth level</a:t>
            </a:r>
          </a:p>
          <a:p>
            <a:pPr marL="145733" lvl="4" indent="-145733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CAD-E19B-4A0F-866E-979EDEC4B525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22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52" y="3634435"/>
            <a:ext cx="2757259" cy="3600367"/>
          </a:xfrm>
        </p:spPr>
        <p:txBody>
          <a:bodyPr anchor="t">
            <a:normAutofit/>
          </a:bodyPr>
          <a:lstStyle>
            <a:lvl1pPr>
              <a:defRPr sz="2805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9547" y="3634435"/>
            <a:ext cx="2757259" cy="36076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45733" indent="0">
              <a:buNone/>
              <a:defRPr lang="en-US" dirty="0"/>
            </a:lvl2pPr>
            <a:lvl3pPr marL="291465" indent="0">
              <a:buNone/>
              <a:defRPr lang="en-US" dirty="0"/>
            </a:lvl3pPr>
            <a:lvl4pPr marL="437198" indent="0">
              <a:buNone/>
              <a:defRPr lang="en-US" dirty="0"/>
            </a:lvl4pPr>
            <a:lvl5pPr marL="58293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B4A14-E3E2-4038-B0C4-0EC5ECBDA17A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06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52" y="2990698"/>
            <a:ext cx="2430818" cy="5190134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56775" y="2990698"/>
            <a:ext cx="3217774" cy="519013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1396-E7F4-44BB-B3C1-CAADE8EE1BCB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16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2346960"/>
            <a:ext cx="2640673" cy="6799478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56775" y="2346960"/>
            <a:ext cx="3689947" cy="679947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3B70-0873-4F91-B20E-188F8FCBC95A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80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938784"/>
            <a:ext cx="2570721" cy="5310835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56775" y="938784"/>
            <a:ext cx="3806533" cy="839541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1211-1BBF-43C8-98F1-415153382D43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35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938784"/>
            <a:ext cx="2226793" cy="531083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21381" y="938785"/>
            <a:ext cx="4564342" cy="83889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37F1-4FE0-40C5-A1CC-AC65E60D9E3F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71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8385" y="804672"/>
            <a:ext cx="3847338" cy="16764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226A48-373B-47E6-1E90-9892366CC9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502920"/>
            <a:ext cx="2869484" cy="9052560"/>
          </a:xfrm>
          <a:custGeom>
            <a:avLst/>
            <a:gdLst>
              <a:gd name="connsiteX0" fmla="*/ 332635 w 4501152"/>
              <a:gd name="connsiteY0" fmla="*/ 0 h 6172200"/>
              <a:gd name="connsiteX1" fmla="*/ 4168517 w 4501152"/>
              <a:gd name="connsiteY1" fmla="*/ 0 h 6172200"/>
              <a:gd name="connsiteX2" fmla="*/ 4501152 w 4501152"/>
              <a:gd name="connsiteY2" fmla="*/ 331423 h 6172200"/>
              <a:gd name="connsiteX3" fmla="*/ 4501152 w 4501152"/>
              <a:gd name="connsiteY3" fmla="*/ 5840778 h 6172200"/>
              <a:gd name="connsiteX4" fmla="*/ 4168517 w 4501152"/>
              <a:gd name="connsiteY4" fmla="*/ 6172200 h 6172200"/>
              <a:gd name="connsiteX5" fmla="*/ 332635 w 4501152"/>
              <a:gd name="connsiteY5" fmla="*/ 6172200 h 6172200"/>
              <a:gd name="connsiteX6" fmla="*/ 0 w 4501152"/>
              <a:gd name="connsiteY6" fmla="*/ 5840778 h 6172200"/>
              <a:gd name="connsiteX7" fmla="*/ 0 w 4501152"/>
              <a:gd name="connsiteY7" fmla="*/ 331423 h 6172200"/>
              <a:gd name="connsiteX8" fmla="*/ 332635 w 4501152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152" h="6172200">
                <a:moveTo>
                  <a:pt x="332635" y="0"/>
                </a:moveTo>
                <a:lnTo>
                  <a:pt x="4168517" y="0"/>
                </a:lnTo>
                <a:cubicBezTo>
                  <a:pt x="4352226" y="0"/>
                  <a:pt x="4501152" y="148383"/>
                  <a:pt x="4501152" y="331423"/>
                </a:cubicBezTo>
                <a:lnTo>
                  <a:pt x="4501152" y="5840778"/>
                </a:lnTo>
                <a:cubicBezTo>
                  <a:pt x="4501152" y="6023817"/>
                  <a:pt x="4352226" y="6172200"/>
                  <a:pt x="4168517" y="6172200"/>
                </a:cubicBezTo>
                <a:lnTo>
                  <a:pt x="332635" y="6172200"/>
                </a:lnTo>
                <a:cubicBezTo>
                  <a:pt x="148926" y="6172200"/>
                  <a:pt x="0" y="6023817"/>
                  <a:pt x="0" y="5840778"/>
                </a:cubicBezTo>
                <a:lnTo>
                  <a:pt x="0" y="331423"/>
                </a:lnTo>
                <a:cubicBezTo>
                  <a:pt x="0" y="148383"/>
                  <a:pt x="148926" y="0"/>
                  <a:pt x="33263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38385" y="2682240"/>
            <a:ext cx="3847338" cy="65848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0F37310-2C84-4F72-97F3-ED5E52F7A674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804672"/>
            <a:ext cx="3911460" cy="16764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3977" y="2682240"/>
            <a:ext cx="3911460" cy="65848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3D-8BEF-4D11-A85D-4ADD8461D8CF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11DC52-D1FD-A255-1A04-7A15A9DE3C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7732" y="516746"/>
            <a:ext cx="2866072" cy="9052560"/>
          </a:xfrm>
          <a:custGeom>
            <a:avLst/>
            <a:gdLst>
              <a:gd name="connsiteX0" fmla="*/ 293171 w 4495799"/>
              <a:gd name="connsiteY0" fmla="*/ 0 h 6172200"/>
              <a:gd name="connsiteX1" fmla="*/ 4202628 w 4495799"/>
              <a:gd name="connsiteY1" fmla="*/ 0 h 6172200"/>
              <a:gd name="connsiteX2" fmla="*/ 4495799 w 4495799"/>
              <a:gd name="connsiteY2" fmla="*/ 293171 h 6172200"/>
              <a:gd name="connsiteX3" fmla="*/ 4495799 w 4495799"/>
              <a:gd name="connsiteY3" fmla="*/ 5879029 h 6172200"/>
              <a:gd name="connsiteX4" fmla="*/ 4202628 w 4495799"/>
              <a:gd name="connsiteY4" fmla="*/ 6172200 h 6172200"/>
              <a:gd name="connsiteX5" fmla="*/ 293171 w 4495799"/>
              <a:gd name="connsiteY5" fmla="*/ 6172200 h 6172200"/>
              <a:gd name="connsiteX6" fmla="*/ 0 w 4495799"/>
              <a:gd name="connsiteY6" fmla="*/ 5879029 h 6172200"/>
              <a:gd name="connsiteX7" fmla="*/ 0 w 4495799"/>
              <a:gd name="connsiteY7" fmla="*/ 293171 h 6172200"/>
              <a:gd name="connsiteX8" fmla="*/ 293171 w 4495799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5799" h="6172200">
                <a:moveTo>
                  <a:pt x="293171" y="0"/>
                </a:moveTo>
                <a:lnTo>
                  <a:pt x="4202628" y="0"/>
                </a:lnTo>
                <a:cubicBezTo>
                  <a:pt x="4364542" y="0"/>
                  <a:pt x="4495799" y="131257"/>
                  <a:pt x="4495799" y="293171"/>
                </a:cubicBezTo>
                <a:lnTo>
                  <a:pt x="4495799" y="5879029"/>
                </a:lnTo>
                <a:cubicBezTo>
                  <a:pt x="4495799" y="6040943"/>
                  <a:pt x="4364542" y="6172200"/>
                  <a:pt x="4202628" y="6172200"/>
                </a:cubicBezTo>
                <a:lnTo>
                  <a:pt x="293171" y="6172200"/>
                </a:lnTo>
                <a:cubicBezTo>
                  <a:pt x="131257" y="6172200"/>
                  <a:pt x="0" y="6040943"/>
                  <a:pt x="0" y="5879029"/>
                </a:cubicBezTo>
                <a:lnTo>
                  <a:pt x="0" y="293171"/>
                </a:lnTo>
                <a:cubicBezTo>
                  <a:pt x="0" y="131257"/>
                  <a:pt x="131257" y="0"/>
                  <a:pt x="29317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8834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798" y="469392"/>
            <a:ext cx="4313682" cy="136794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39F8C7-DD74-7177-C2DA-02533B6576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6350" y="505155"/>
            <a:ext cx="2427953" cy="905256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72798" y="2025091"/>
            <a:ext cx="4313682" cy="7309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04D0A65-74B1-4258-9347-517577BEF7B0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86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469392"/>
            <a:ext cx="4371975" cy="136794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3977" y="2025091"/>
            <a:ext cx="4371975" cy="73091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0591-709C-49DC-8FE0-9F32B5969F72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29815" y="505155"/>
            <a:ext cx="2427953" cy="905256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7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659" y="882574"/>
            <a:ext cx="2798064" cy="223967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7721" y="502924"/>
            <a:ext cx="3984233" cy="9052770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87659" y="3339389"/>
            <a:ext cx="2798064" cy="5927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3D0D37D-152B-44E6-AB8F-60E41FE679D7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47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885139"/>
            <a:ext cx="2856357" cy="223967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3976" y="3339389"/>
            <a:ext cx="2856357" cy="5927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D62D-5EED-4798-9EBA-B6E1A9B98072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57716" y="502920"/>
            <a:ext cx="3896086" cy="9052762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040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659" y="469392"/>
            <a:ext cx="2798064" cy="136794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7721" y="502924"/>
            <a:ext cx="3984233" cy="9052770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87659" y="2025091"/>
            <a:ext cx="2798064" cy="73091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CFE97D-4F8B-4270-9223-9617008B9FA3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133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469392"/>
            <a:ext cx="2915551" cy="136794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3976" y="2025091"/>
            <a:ext cx="2915551" cy="73091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1D5C-1F84-4585-9043-549E87BD77AE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57716" y="502920"/>
            <a:ext cx="3896086" cy="9052762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03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4663" y="885139"/>
            <a:ext cx="2168500" cy="223967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502921"/>
            <a:ext cx="4712018" cy="905256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4663" y="3339389"/>
            <a:ext cx="2168500" cy="59277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EB90F8-5A2D-4795-872B-662FE96339B2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31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885139"/>
            <a:ext cx="2168500" cy="223967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70563" y="502921"/>
            <a:ext cx="4683239" cy="905256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3977" y="3339389"/>
            <a:ext cx="2168500" cy="59277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A22F9C2-5647-4E58-BE9B-A16834D13FE3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096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834" y="1582521"/>
            <a:ext cx="2086889" cy="2856586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8599" y="502921"/>
            <a:ext cx="4712018" cy="905256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98834" y="4546397"/>
            <a:ext cx="2086889" cy="4331818"/>
          </a:xfrm>
        </p:spPr>
        <p:txBody>
          <a:bodyPr>
            <a:normAutofit/>
          </a:bodyPr>
          <a:lstStyle>
            <a:lvl1pPr marL="0" indent="0">
              <a:buNone/>
              <a:defRPr sz="1020"/>
            </a:lvl1pPr>
            <a:lvl2pPr marL="145733" indent="0">
              <a:buNone/>
              <a:defRPr sz="893"/>
            </a:lvl2pPr>
            <a:lvl3pPr marL="291465" indent="0">
              <a:buNone/>
              <a:defRPr sz="893"/>
            </a:lvl3pPr>
            <a:lvl4pPr marL="437198" indent="0">
              <a:buNone/>
              <a:defRPr sz="893"/>
            </a:lvl4pPr>
            <a:lvl5pPr marL="582930" indent="0">
              <a:buNone/>
              <a:defRPr sz="89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B124E6D-88B1-474F-9E7C-C29F02FACC38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597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05" y="7497386"/>
            <a:ext cx="2383790" cy="2038502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837EDE-723C-6CF6-EB95-3AEDA1F07E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16350" y="469397"/>
            <a:ext cx="7337453" cy="6460410"/>
          </a:xfrm>
          <a:custGeom>
            <a:avLst/>
            <a:gdLst>
              <a:gd name="connsiteX0" fmla="*/ 299132 w 11509730"/>
              <a:gd name="connsiteY0" fmla="*/ 0 h 4404825"/>
              <a:gd name="connsiteX1" fmla="*/ 11210598 w 11509730"/>
              <a:gd name="connsiteY1" fmla="*/ 0 h 4404825"/>
              <a:gd name="connsiteX2" fmla="*/ 11509730 w 11509730"/>
              <a:gd name="connsiteY2" fmla="*/ 299132 h 4404825"/>
              <a:gd name="connsiteX3" fmla="*/ 11509730 w 11509730"/>
              <a:gd name="connsiteY3" fmla="*/ 4105693 h 4404825"/>
              <a:gd name="connsiteX4" fmla="*/ 11210598 w 11509730"/>
              <a:gd name="connsiteY4" fmla="*/ 4404825 h 4404825"/>
              <a:gd name="connsiteX5" fmla="*/ 299132 w 11509730"/>
              <a:gd name="connsiteY5" fmla="*/ 4404825 h 4404825"/>
              <a:gd name="connsiteX6" fmla="*/ 0 w 11509730"/>
              <a:gd name="connsiteY6" fmla="*/ 4105693 h 4404825"/>
              <a:gd name="connsiteX7" fmla="*/ 0 w 11509730"/>
              <a:gd name="connsiteY7" fmla="*/ 299132 h 4404825"/>
              <a:gd name="connsiteX8" fmla="*/ 299132 w 11509730"/>
              <a:gd name="connsiteY8" fmla="*/ 0 h 44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4404825">
                <a:moveTo>
                  <a:pt x="299132" y="0"/>
                </a:moveTo>
                <a:lnTo>
                  <a:pt x="11210598" y="0"/>
                </a:lnTo>
                <a:cubicBezTo>
                  <a:pt x="11375804" y="0"/>
                  <a:pt x="11509730" y="133926"/>
                  <a:pt x="11509730" y="299132"/>
                </a:cubicBezTo>
                <a:lnTo>
                  <a:pt x="11509730" y="4105693"/>
                </a:lnTo>
                <a:cubicBezTo>
                  <a:pt x="11509730" y="4270899"/>
                  <a:pt x="11375804" y="4404825"/>
                  <a:pt x="11210598" y="4404825"/>
                </a:cubicBezTo>
                <a:lnTo>
                  <a:pt x="299132" y="4404825"/>
                </a:lnTo>
                <a:cubicBezTo>
                  <a:pt x="133926" y="4404825"/>
                  <a:pt x="0" y="4270899"/>
                  <a:pt x="0" y="4105693"/>
                </a:cubicBezTo>
                <a:lnTo>
                  <a:pt x="0" y="299132"/>
                </a:lnTo>
                <a:cubicBezTo>
                  <a:pt x="0" y="133926"/>
                  <a:pt x="133926" y="0"/>
                  <a:pt x="299132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1C7E-4348-443E-B7C8-EE213DFF1CB1}" type="datetime1">
              <a:rPr lang="en-US" smtClean="0"/>
              <a:t>2/16/2026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11854" y="7497386"/>
            <a:ext cx="4080510" cy="203850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20"/>
            </a:lvl1pPr>
            <a:lvl2pPr marL="145733" indent="0">
              <a:buFont typeface="Arial" panose="020B0604020202020204" pitchFamily="34" charset="0"/>
              <a:buNone/>
              <a:defRPr sz="893"/>
            </a:lvl2pPr>
            <a:lvl3pPr marL="291465" indent="0">
              <a:buFont typeface="Arial" panose="020B0604020202020204" pitchFamily="34" charset="0"/>
              <a:buNone/>
              <a:defRPr sz="893"/>
            </a:lvl3pPr>
            <a:lvl4pPr marL="437198" indent="0">
              <a:buFont typeface="Arial" panose="020B0604020202020204" pitchFamily="34" charset="0"/>
              <a:buNone/>
              <a:defRPr sz="893"/>
            </a:lvl4pPr>
            <a:lvl5pPr marL="582930" indent="0">
              <a:buFont typeface="Arial" panose="020B0604020202020204" pitchFamily="34" charset="0"/>
              <a:buNone/>
              <a:defRPr sz="89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08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05" y="6104733"/>
            <a:ext cx="1882931" cy="2776118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CE7E7D-ED4A-B625-6CB8-4D71682F6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6350" y="469396"/>
            <a:ext cx="7337453" cy="507206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BB8D-1BA0-4790-987D-651470CA8928}" type="datetime1">
              <a:rPr lang="en-US" smtClean="0"/>
              <a:t>2/16/2026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35746" y="6104733"/>
            <a:ext cx="4954905" cy="3285744"/>
          </a:xfrm>
        </p:spPr>
        <p:txBody>
          <a:bodyPr>
            <a:normAutofit/>
          </a:bodyPr>
          <a:lstStyle>
            <a:lvl1pPr marL="182166" indent="-182166">
              <a:buFont typeface="Arial" panose="020B0604020202020204" pitchFamily="34" charset="0"/>
              <a:buChar char="•"/>
              <a:defRPr sz="1148"/>
            </a:lvl1pPr>
            <a:lvl2pPr marL="327898" indent="-182166">
              <a:buFont typeface="Arial" panose="020B0604020202020204" pitchFamily="34" charset="0"/>
              <a:buChar char="•"/>
              <a:defRPr sz="1020"/>
            </a:lvl2pPr>
            <a:lvl3pPr marL="473631" indent="-182166">
              <a:buFont typeface="Arial" panose="020B0604020202020204" pitchFamily="34" charset="0"/>
              <a:buChar char="•"/>
              <a:defRPr sz="893"/>
            </a:lvl3pPr>
            <a:lvl4pPr marL="546497" indent="-109299">
              <a:buFont typeface="Arial" panose="020B0604020202020204" pitchFamily="34" charset="0"/>
              <a:buChar char="•"/>
              <a:defRPr sz="893"/>
            </a:lvl4pPr>
            <a:lvl5pPr marL="692229" indent="-109299">
              <a:buFont typeface="Arial" panose="020B0604020202020204" pitchFamily="34" charset="0"/>
              <a:buChar char="•"/>
              <a:defRPr sz="89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16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05" y="823424"/>
            <a:ext cx="1882931" cy="2776118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A25225-80A2-7139-2A81-39CA926639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6350" y="4498875"/>
            <a:ext cx="7337453" cy="507206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440" y="9562186"/>
            <a:ext cx="2227625" cy="496214"/>
          </a:xfrm>
        </p:spPr>
        <p:txBody>
          <a:bodyPr/>
          <a:lstStyle/>
          <a:p>
            <a:fld id="{48CD4B21-9C97-4358-8E22-9F49A31BDF6B}" type="datetime1">
              <a:rPr lang="en-US" smtClean="0"/>
              <a:t>2/16/2026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35746" y="823423"/>
            <a:ext cx="4954905" cy="3285744"/>
          </a:xfrm>
        </p:spPr>
        <p:txBody>
          <a:bodyPr>
            <a:normAutofit/>
          </a:bodyPr>
          <a:lstStyle>
            <a:lvl1pPr marL="182166" indent="-182166">
              <a:buFont typeface="Arial" panose="020B0604020202020204" pitchFamily="34" charset="0"/>
              <a:buChar char="•"/>
              <a:defRPr sz="1148"/>
            </a:lvl1pPr>
            <a:lvl2pPr marL="327898" indent="-182166">
              <a:buFont typeface="Arial" panose="020B0604020202020204" pitchFamily="34" charset="0"/>
              <a:buChar char="•"/>
              <a:defRPr sz="1020"/>
            </a:lvl2pPr>
            <a:lvl3pPr marL="473631" indent="-182166">
              <a:buFont typeface="Arial" panose="020B0604020202020204" pitchFamily="34" charset="0"/>
              <a:buChar char="•"/>
              <a:defRPr sz="893"/>
            </a:lvl3pPr>
            <a:lvl4pPr marL="546497" indent="-109299">
              <a:buFont typeface="Arial" panose="020B0604020202020204" pitchFamily="34" charset="0"/>
              <a:buChar char="•"/>
              <a:defRPr sz="893"/>
            </a:lvl4pPr>
            <a:lvl5pPr marL="692229" indent="-109299">
              <a:buFont typeface="Arial" panose="020B0604020202020204" pitchFamily="34" charset="0"/>
              <a:buChar char="•"/>
              <a:defRPr sz="89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8782" y="9562186"/>
            <a:ext cx="1788446" cy="496214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15504" y="9562186"/>
            <a:ext cx="273619" cy="496214"/>
          </a:xfrm>
        </p:spPr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780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885140"/>
            <a:ext cx="7111746" cy="1423346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F6FDB5-F783-3538-287C-754C11C309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3978" y="2682240"/>
            <a:ext cx="3937454" cy="6491021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45952" y="2682241"/>
            <a:ext cx="2739771" cy="64956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FABC-5F70-4DE9-8A42-1DE3D93319BF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041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804670"/>
            <a:ext cx="3095358" cy="2132381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5F2F272-6D18-7E06-3E9A-D10C5C502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5173" y="3363795"/>
            <a:ext cx="3044163" cy="5923930"/>
          </a:xfrm>
          <a:custGeom>
            <a:avLst/>
            <a:gdLst>
              <a:gd name="connsiteX0" fmla="*/ 305917 w 4855463"/>
              <a:gd name="connsiteY0" fmla="*/ 0 h 4039043"/>
              <a:gd name="connsiteX1" fmla="*/ 4549547 w 4855463"/>
              <a:gd name="connsiteY1" fmla="*/ 0 h 4039043"/>
              <a:gd name="connsiteX2" fmla="*/ 4849249 w 4855463"/>
              <a:gd name="connsiteY2" fmla="*/ 244264 h 4039043"/>
              <a:gd name="connsiteX3" fmla="*/ 4855463 w 4855463"/>
              <a:gd name="connsiteY3" fmla="*/ 305907 h 4039043"/>
              <a:gd name="connsiteX4" fmla="*/ 4855463 w 4855463"/>
              <a:gd name="connsiteY4" fmla="*/ 3733136 h 4039043"/>
              <a:gd name="connsiteX5" fmla="*/ 4849249 w 4855463"/>
              <a:gd name="connsiteY5" fmla="*/ 3794779 h 4039043"/>
              <a:gd name="connsiteX6" fmla="*/ 4549547 w 4855463"/>
              <a:gd name="connsiteY6" fmla="*/ 4039043 h 4039043"/>
              <a:gd name="connsiteX7" fmla="*/ 305917 w 4855463"/>
              <a:gd name="connsiteY7" fmla="*/ 4039043 h 4039043"/>
              <a:gd name="connsiteX8" fmla="*/ 0 w 4855463"/>
              <a:gd name="connsiteY8" fmla="*/ 3733126 h 4039043"/>
              <a:gd name="connsiteX9" fmla="*/ 0 w 4855463"/>
              <a:gd name="connsiteY9" fmla="*/ 305917 h 4039043"/>
              <a:gd name="connsiteX10" fmla="*/ 305917 w 4855463"/>
              <a:gd name="connsiteY10" fmla="*/ 0 h 403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55463" h="4039043">
                <a:moveTo>
                  <a:pt x="305917" y="0"/>
                </a:moveTo>
                <a:lnTo>
                  <a:pt x="4549547" y="0"/>
                </a:lnTo>
                <a:cubicBezTo>
                  <a:pt x="4697381" y="0"/>
                  <a:pt x="4820723" y="104863"/>
                  <a:pt x="4849249" y="244264"/>
                </a:cubicBezTo>
                <a:lnTo>
                  <a:pt x="4855463" y="305907"/>
                </a:lnTo>
                <a:lnTo>
                  <a:pt x="4855463" y="3733136"/>
                </a:lnTo>
                <a:lnTo>
                  <a:pt x="4849249" y="3794779"/>
                </a:lnTo>
                <a:cubicBezTo>
                  <a:pt x="4820723" y="3934180"/>
                  <a:pt x="4697381" y="4039043"/>
                  <a:pt x="4549547" y="4039043"/>
                </a:cubicBezTo>
                <a:lnTo>
                  <a:pt x="305917" y="4039043"/>
                </a:lnTo>
                <a:cubicBezTo>
                  <a:pt x="136964" y="4039043"/>
                  <a:pt x="0" y="3902079"/>
                  <a:pt x="0" y="3733126"/>
                </a:cubicBezTo>
                <a:lnTo>
                  <a:pt x="0" y="305917"/>
                </a:lnTo>
                <a:cubicBezTo>
                  <a:pt x="0" y="136964"/>
                  <a:pt x="136964" y="0"/>
                  <a:pt x="305917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86200" y="805604"/>
            <a:ext cx="3561027" cy="84821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2AAB-0859-49C5-9F81-D3744B520913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013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8" y="806986"/>
            <a:ext cx="2439992" cy="2132381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4639E5C-EF58-65A1-C364-F58DE76158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5173" y="3363791"/>
            <a:ext cx="2337549" cy="5923931"/>
          </a:xfrm>
          <a:custGeom>
            <a:avLst/>
            <a:gdLst>
              <a:gd name="connsiteX0" fmla="*/ 292716 w 3666744"/>
              <a:gd name="connsiteY0" fmla="*/ 0 h 4039044"/>
              <a:gd name="connsiteX1" fmla="*/ 3374028 w 3666744"/>
              <a:gd name="connsiteY1" fmla="*/ 0 h 4039044"/>
              <a:gd name="connsiteX2" fmla="*/ 3666744 w 3666744"/>
              <a:gd name="connsiteY2" fmla="*/ 292716 h 4039044"/>
              <a:gd name="connsiteX3" fmla="*/ 3666744 w 3666744"/>
              <a:gd name="connsiteY3" fmla="*/ 3746328 h 4039044"/>
              <a:gd name="connsiteX4" fmla="*/ 3374028 w 3666744"/>
              <a:gd name="connsiteY4" fmla="*/ 4039044 h 4039044"/>
              <a:gd name="connsiteX5" fmla="*/ 292716 w 3666744"/>
              <a:gd name="connsiteY5" fmla="*/ 4039044 h 4039044"/>
              <a:gd name="connsiteX6" fmla="*/ 0 w 3666744"/>
              <a:gd name="connsiteY6" fmla="*/ 3746328 h 4039044"/>
              <a:gd name="connsiteX7" fmla="*/ 0 w 3666744"/>
              <a:gd name="connsiteY7" fmla="*/ 292716 h 4039044"/>
              <a:gd name="connsiteX8" fmla="*/ 292716 w 3666744"/>
              <a:gd name="connsiteY8" fmla="*/ 0 h 403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744" h="4039044">
                <a:moveTo>
                  <a:pt x="292716" y="0"/>
                </a:moveTo>
                <a:lnTo>
                  <a:pt x="3374028" y="0"/>
                </a:lnTo>
                <a:cubicBezTo>
                  <a:pt x="3535691" y="0"/>
                  <a:pt x="3666744" y="131053"/>
                  <a:pt x="3666744" y="292716"/>
                </a:cubicBezTo>
                <a:lnTo>
                  <a:pt x="3666744" y="3746328"/>
                </a:lnTo>
                <a:cubicBezTo>
                  <a:pt x="3666744" y="3907991"/>
                  <a:pt x="3535691" y="4039044"/>
                  <a:pt x="3374028" y="4039044"/>
                </a:cubicBezTo>
                <a:lnTo>
                  <a:pt x="292716" y="4039044"/>
                </a:lnTo>
                <a:cubicBezTo>
                  <a:pt x="131053" y="4039044"/>
                  <a:pt x="0" y="3907991"/>
                  <a:pt x="0" y="3746328"/>
                </a:cubicBezTo>
                <a:lnTo>
                  <a:pt x="0" y="292716"/>
                </a:lnTo>
                <a:cubicBezTo>
                  <a:pt x="0" y="131053"/>
                  <a:pt x="131053" y="0"/>
                  <a:pt x="2927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64502" y="805603"/>
            <a:ext cx="4182725" cy="84892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0E27-EFA9-4706-B7B3-384BAC09CA5C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589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82" y="7322515"/>
            <a:ext cx="7140893" cy="1797101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153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8527-6BF7-45BD-8E9C-2BDCA53716A3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4782" y="1153363"/>
            <a:ext cx="7140893" cy="6169152"/>
          </a:xfrm>
        </p:spPr>
        <p:txBody>
          <a:bodyPr anchor="b">
            <a:normAutofit/>
          </a:bodyPr>
          <a:lstStyle>
            <a:lvl1pPr marL="0" indent="0" algn="ctr">
              <a:buNone/>
              <a:defRPr sz="17723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5483935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82" y="7322515"/>
            <a:ext cx="7140893" cy="1797101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178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D2C4-0829-4B37-AFA9-97EED5EA275A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4782" y="1153363"/>
            <a:ext cx="7140893" cy="6169152"/>
          </a:xfrm>
        </p:spPr>
        <p:txBody>
          <a:bodyPr anchor="b">
            <a:normAutofit/>
          </a:bodyPr>
          <a:lstStyle>
            <a:lvl1pPr marL="0" indent="0" algn="ctr">
              <a:buNone/>
              <a:defRPr sz="17723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34657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7054291"/>
            <a:ext cx="3759899" cy="198485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1785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353C-D70D-4D92-85A4-BE6E7FCC2830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3977" y="885139"/>
            <a:ext cx="7140893" cy="616915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17723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3730075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63" y="-1662989"/>
            <a:ext cx="6791135" cy="1341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22C3-A8C0-4CE4-AFAA-25D23CB3242F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563" y="925373"/>
            <a:ext cx="5269687" cy="822106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3442" b="1"/>
            </a:lvl1pPr>
            <a:lvl2pPr marL="145733" indent="0">
              <a:lnSpc>
                <a:spcPct val="100000"/>
              </a:lnSpc>
              <a:buNone/>
              <a:defRPr sz="3060" b="1"/>
            </a:lvl2pPr>
            <a:lvl3pPr marL="291465" indent="0">
              <a:lnSpc>
                <a:spcPct val="100000"/>
              </a:lnSpc>
              <a:buNone/>
              <a:defRPr sz="2805" b="1"/>
            </a:lvl3pPr>
            <a:lvl4pPr marL="437198" indent="0">
              <a:lnSpc>
                <a:spcPct val="100000"/>
              </a:lnSpc>
              <a:buNone/>
              <a:defRPr sz="2550" b="1"/>
            </a:lvl4pPr>
            <a:lvl5pPr marL="582930" indent="0">
              <a:lnSpc>
                <a:spcPct val="100000"/>
              </a:lnSpc>
              <a:buNone/>
              <a:defRPr sz="2295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53722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63" y="-1662989"/>
            <a:ext cx="6791135" cy="1341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EAC-4E38-4BC4-964B-55A6571A4EBF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563" y="2829763"/>
            <a:ext cx="5269687" cy="607527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188" b="1"/>
            </a:lvl1pPr>
            <a:lvl2pPr marL="145733" indent="0">
              <a:lnSpc>
                <a:spcPct val="100000"/>
              </a:lnSpc>
              <a:buNone/>
              <a:defRPr sz="2805" b="1"/>
            </a:lvl2pPr>
            <a:lvl3pPr marL="291465" indent="0">
              <a:lnSpc>
                <a:spcPct val="100000"/>
              </a:lnSpc>
              <a:buNone/>
              <a:defRPr sz="2550" b="1"/>
            </a:lvl3pPr>
            <a:lvl4pPr marL="437198" indent="0">
              <a:lnSpc>
                <a:spcPct val="100000"/>
              </a:lnSpc>
              <a:buNone/>
              <a:defRPr sz="2295" b="1"/>
            </a:lvl4pPr>
            <a:lvl5pPr marL="582930" indent="0">
              <a:lnSpc>
                <a:spcPct val="100000"/>
              </a:lnSpc>
              <a:buNone/>
              <a:defRPr sz="204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27501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63" y="-1662989"/>
            <a:ext cx="6791135" cy="1341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2DDD8-66B1-484C-ABC1-3F6C2E131531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563" y="804672"/>
            <a:ext cx="5269687" cy="822106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3188" b="1"/>
            </a:lvl1pPr>
            <a:lvl2pPr marL="145733" indent="0">
              <a:lnSpc>
                <a:spcPct val="100000"/>
              </a:lnSpc>
              <a:buNone/>
              <a:defRPr sz="2805" b="1"/>
            </a:lvl2pPr>
            <a:lvl3pPr marL="291465" indent="0">
              <a:lnSpc>
                <a:spcPct val="100000"/>
              </a:lnSpc>
              <a:buNone/>
              <a:defRPr sz="2550" b="1"/>
            </a:lvl3pPr>
            <a:lvl4pPr marL="437198" indent="0">
              <a:lnSpc>
                <a:spcPct val="100000"/>
              </a:lnSpc>
              <a:buNone/>
              <a:defRPr sz="2295" b="1"/>
            </a:lvl4pPr>
            <a:lvl5pPr marL="582930" indent="0">
              <a:lnSpc>
                <a:spcPct val="100000"/>
              </a:lnSpc>
              <a:buNone/>
              <a:defRPr sz="204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80658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3445" y="7738263"/>
            <a:ext cx="5776836" cy="683971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403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6005" y="2682240"/>
            <a:ext cx="5864276" cy="4211117"/>
          </a:xfrm>
        </p:spPr>
        <p:txBody>
          <a:bodyPr anchor="ctr">
            <a:normAutofit/>
          </a:bodyPr>
          <a:lstStyle>
            <a:lvl1pPr marL="87440" indent="-8744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55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CBEC5-37D0-4E5C-8671-D7D2A06BE21B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5567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51F96B-ED98-BF55-D2B0-047000EF48E1}"/>
              </a:ext>
            </a:extLst>
          </p:cNvPr>
          <p:cNvSpPr/>
          <p:nvPr/>
        </p:nvSpPr>
        <p:spPr>
          <a:xfrm>
            <a:off x="514071" y="1114888"/>
            <a:ext cx="6744254" cy="7828624"/>
          </a:xfrm>
          <a:prstGeom prst="roundRect">
            <a:avLst>
              <a:gd name="adj" fmla="val 6093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8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48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8372" y="7510272"/>
            <a:ext cx="5450396" cy="91196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14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55103" y="3071165"/>
            <a:ext cx="5543664" cy="3124810"/>
          </a:xfrm>
        </p:spPr>
        <p:txBody>
          <a:bodyPr anchor="ctr">
            <a:normAutofit/>
          </a:bodyPr>
          <a:lstStyle>
            <a:lvl1pPr marL="87440" indent="-8744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295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FC37-12B5-4EB9-BB05-B5E210E93FF0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211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580" y="7282282"/>
            <a:ext cx="6024821" cy="1890979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14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3977" y="643738"/>
            <a:ext cx="6132424" cy="6638544"/>
          </a:xfrm>
        </p:spPr>
        <p:txBody>
          <a:bodyPr anchor="ctr">
            <a:normAutofit/>
          </a:bodyPr>
          <a:lstStyle>
            <a:lvl1pPr marL="104927" indent="-104927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06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F6F3-6829-4CDD-B3A1-8F321E27194A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44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580" y="7282282"/>
            <a:ext cx="5832454" cy="1890979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148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3977" y="1730045"/>
            <a:ext cx="5940057" cy="5552237"/>
          </a:xfrm>
        </p:spPr>
        <p:txBody>
          <a:bodyPr anchor="b">
            <a:normAutofit/>
          </a:bodyPr>
          <a:lstStyle>
            <a:lvl1pPr marL="104927" indent="-104927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06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652C-AA1E-4738-883B-0336FAAA5DB1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82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431564"/>
            <a:ext cx="7117576" cy="140577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261" y="2963877"/>
            <a:ext cx="3322498" cy="637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68365" y="2963875"/>
            <a:ext cx="3323511" cy="637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F56A5-925A-45AB-8491-C696F304662B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365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405043"/>
            <a:ext cx="7117575" cy="143229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976" y="2025091"/>
            <a:ext cx="3322701" cy="82109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275" b="1" cap="all" baseline="0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261" y="2963969"/>
            <a:ext cx="3322498" cy="637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68851" y="2025091"/>
            <a:ext cx="3322701" cy="821090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275" b="1" cap="all" baseline="0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68365" y="2963969"/>
            <a:ext cx="3323511" cy="637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B41-9B9A-4653-8E8E-9D57A4983847}" type="datetime1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106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0A14-C874-4C11-943E-4B7AAF73B997}" type="datetime1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459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0914-BFFA-4E5B-B382-06A92C8508A8}" type="datetime1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494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811969"/>
            <a:ext cx="2292217" cy="3245510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3978" y="4140443"/>
            <a:ext cx="2109875" cy="5105987"/>
          </a:xfrm>
        </p:spPr>
        <p:txBody>
          <a:bodyPr anchor="t">
            <a:normAutofit/>
          </a:bodyPr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4835" y="811970"/>
            <a:ext cx="4122547" cy="843709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EE75D-2E4A-469A-9092-8B43711F5315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067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818084"/>
            <a:ext cx="2290915" cy="3244726"/>
          </a:xfrm>
        </p:spPr>
        <p:txBody>
          <a:bodyPr anchor="t">
            <a:normAutofit/>
          </a:bodyPr>
          <a:lstStyle>
            <a:lvl1pPr>
              <a:defRPr sz="20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3976" y="4145001"/>
            <a:ext cx="2110207" cy="5037469"/>
          </a:xfrm>
        </p:spPr>
        <p:txBody>
          <a:bodyPr anchor="b"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ACA751-BBB2-3E33-EA6C-54B4A7F6842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70563" y="502922"/>
            <a:ext cx="4683239" cy="9052557"/>
          </a:xfrm>
          <a:custGeom>
            <a:avLst/>
            <a:gdLst>
              <a:gd name="connsiteX0" fmla="*/ 264355 w 6785782"/>
              <a:gd name="connsiteY0" fmla="*/ 0 h 6172198"/>
              <a:gd name="connsiteX1" fmla="*/ 6521427 w 6785782"/>
              <a:gd name="connsiteY1" fmla="*/ 0 h 6172198"/>
              <a:gd name="connsiteX2" fmla="*/ 6785782 w 6785782"/>
              <a:gd name="connsiteY2" fmla="*/ 264355 h 6172198"/>
              <a:gd name="connsiteX3" fmla="*/ 6785782 w 6785782"/>
              <a:gd name="connsiteY3" fmla="*/ 5907843 h 6172198"/>
              <a:gd name="connsiteX4" fmla="*/ 6521427 w 6785782"/>
              <a:gd name="connsiteY4" fmla="*/ 6172198 h 6172198"/>
              <a:gd name="connsiteX5" fmla="*/ 264355 w 6785782"/>
              <a:gd name="connsiteY5" fmla="*/ 6172198 h 6172198"/>
              <a:gd name="connsiteX6" fmla="*/ 0 w 6785782"/>
              <a:gd name="connsiteY6" fmla="*/ 5907843 h 6172198"/>
              <a:gd name="connsiteX7" fmla="*/ 0 w 6785782"/>
              <a:gd name="connsiteY7" fmla="*/ 264355 h 6172198"/>
              <a:gd name="connsiteX8" fmla="*/ 264355 w 6785782"/>
              <a:gd name="connsiteY8" fmla="*/ 0 h 617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5782" h="6172198">
                <a:moveTo>
                  <a:pt x="264355" y="0"/>
                </a:moveTo>
                <a:lnTo>
                  <a:pt x="6521427" y="0"/>
                </a:lnTo>
                <a:cubicBezTo>
                  <a:pt x="6667426" y="0"/>
                  <a:pt x="6785782" y="118356"/>
                  <a:pt x="6785782" y="264355"/>
                </a:cubicBezTo>
                <a:lnTo>
                  <a:pt x="6785782" y="5907843"/>
                </a:lnTo>
                <a:cubicBezTo>
                  <a:pt x="6785782" y="6053842"/>
                  <a:pt x="6667426" y="6172198"/>
                  <a:pt x="6521427" y="6172198"/>
                </a:cubicBezTo>
                <a:lnTo>
                  <a:pt x="264355" y="6172198"/>
                </a:lnTo>
                <a:cubicBezTo>
                  <a:pt x="118356" y="6172198"/>
                  <a:pt x="0" y="6053842"/>
                  <a:pt x="0" y="5907843"/>
                </a:cubicBezTo>
                <a:lnTo>
                  <a:pt x="0" y="264355"/>
                </a:lnTo>
                <a:cubicBezTo>
                  <a:pt x="0" y="118356"/>
                  <a:pt x="118356" y="0"/>
                  <a:pt x="26435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148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6FD38-01FF-4539-8A35-AB19E4D5C3A7}" type="datetime1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355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630326"/>
            <a:ext cx="6942613" cy="2387194"/>
          </a:xfrm>
        </p:spPr>
        <p:txBody>
          <a:bodyPr anchor="t">
            <a:normAutofit/>
          </a:bodyPr>
          <a:lstStyle>
            <a:lvl1pPr>
              <a:defRPr sz="3442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3977" y="4787798"/>
            <a:ext cx="6942613" cy="415747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5BFC-EF85-4C2B-8809-2F9E7D76A143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93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2386733"/>
            <a:ext cx="4698416" cy="2701629"/>
          </a:xfrm>
        </p:spPr>
        <p:txBody>
          <a:bodyPr anchor="b">
            <a:normAutofit/>
          </a:bodyPr>
          <a:lstStyle>
            <a:lvl1pPr>
              <a:defRPr sz="3825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3977" y="5313254"/>
            <a:ext cx="4698416" cy="327233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45733" indent="0">
              <a:buNone/>
              <a:defRPr lang="en-US" dirty="0"/>
            </a:lvl2pPr>
            <a:lvl3pPr marL="291465" indent="0">
              <a:buNone/>
              <a:defRPr lang="en-US" dirty="0"/>
            </a:lvl3pPr>
            <a:lvl4pPr marL="437198" indent="0">
              <a:buNone/>
              <a:defRPr lang="en-US" dirty="0"/>
            </a:lvl4pPr>
            <a:lvl5pPr marL="58293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05FF-0F6F-4DB7-B5D6-9BF14E40F716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22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77" y="415747"/>
            <a:ext cx="6791135" cy="14215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977" y="2025091"/>
            <a:ext cx="6791135" cy="7188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3977" y="9562186"/>
            <a:ext cx="1812912" cy="4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10">
                <a:solidFill>
                  <a:schemeClr val="tx1"/>
                </a:solidFill>
              </a:defRPr>
            </a:lvl1pPr>
          </a:lstStyle>
          <a:p>
            <a:fld id="{E9D380B3-E270-4064-8D13-292A875F6C31}" type="datetime1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48592" y="9562186"/>
            <a:ext cx="1684668" cy="4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1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15772" y="9562186"/>
            <a:ext cx="291465" cy="4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10"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0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</p:sldLayoutIdLst>
  <p:hf sldNum="0" hdr="0" ftr="0" dt="0"/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04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5733" indent="-145733" algn="l" defTabSz="582930" rtl="0" eaLnBrk="1" latinLnBrk="0" hangingPunct="1">
        <a:lnSpc>
          <a:spcPct val="120000"/>
        </a:lnSpc>
        <a:spcBef>
          <a:spcPts val="638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indent="-145733" algn="l" defTabSz="582930" rtl="0" eaLnBrk="1" latinLnBrk="0" hangingPunct="1">
        <a:lnSpc>
          <a:spcPct val="120000"/>
        </a:lnSpc>
        <a:spcBef>
          <a:spcPts val="319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2pPr>
      <a:lvl3pPr marL="437198" indent="-145733" algn="l" defTabSz="582930" rtl="0" eaLnBrk="1" latinLnBrk="0" hangingPunct="1">
        <a:lnSpc>
          <a:spcPct val="120000"/>
        </a:lnSpc>
        <a:spcBef>
          <a:spcPts val="319"/>
        </a:spcBef>
        <a:buFont typeface="Arial" panose="020B0604020202020204" pitchFamily="34" charset="0"/>
        <a:buChar char="•"/>
        <a:defRPr sz="893" kern="1200">
          <a:solidFill>
            <a:schemeClr val="tx1"/>
          </a:solidFill>
          <a:latin typeface="+mn-lt"/>
          <a:ea typeface="+mn-ea"/>
          <a:cs typeface="+mn-cs"/>
        </a:defRPr>
      </a:lvl3pPr>
      <a:lvl4pPr marL="582930" indent="-145733" algn="l" defTabSz="582930" rtl="0" eaLnBrk="1" latinLnBrk="0" hangingPunct="1">
        <a:lnSpc>
          <a:spcPct val="120000"/>
        </a:lnSpc>
        <a:spcBef>
          <a:spcPts val="319"/>
        </a:spcBef>
        <a:buFont typeface="Arial" panose="020B0604020202020204" pitchFamily="34" charset="0"/>
        <a:buChar char="•"/>
        <a:defRPr sz="893" kern="1200">
          <a:solidFill>
            <a:schemeClr val="tx1"/>
          </a:solidFill>
          <a:latin typeface="+mn-lt"/>
          <a:ea typeface="+mn-ea"/>
          <a:cs typeface="+mn-cs"/>
        </a:defRPr>
      </a:lvl4pPr>
      <a:lvl5pPr marL="728663" indent="-145733" algn="l" defTabSz="582930" rtl="0" eaLnBrk="1" latinLnBrk="0" hangingPunct="1">
        <a:lnSpc>
          <a:spcPct val="120000"/>
        </a:lnSpc>
        <a:spcBef>
          <a:spcPts val="319"/>
        </a:spcBef>
        <a:buFont typeface="Arial" panose="020B0604020202020204" pitchFamily="34" charset="0"/>
        <a:buChar char="•"/>
        <a:defRPr sz="893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46CCACB-A810-2D43-2F4D-53EF6BD6318C}"/>
              </a:ext>
            </a:extLst>
          </p:cNvPr>
          <p:cNvSpPr txBox="1"/>
          <p:nvPr/>
        </p:nvSpPr>
        <p:spPr>
          <a:xfrm>
            <a:off x="2133600" y="228600"/>
            <a:ext cx="467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Rock n Roll Favorites 2-16-26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9BD44E-E352-84FF-6462-DEBF1BC4560D}"/>
              </a:ext>
            </a:extLst>
          </p:cNvPr>
          <p:cNvSpPr txBox="1"/>
          <p:nvPr/>
        </p:nvSpPr>
        <p:spPr>
          <a:xfrm>
            <a:off x="243840" y="853440"/>
            <a:ext cx="7193280" cy="1089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CCR -  HAVE YOU EVER SEEN THE RAIN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DON’T BE CRUEL - ELVIS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RUNAWAY – DEL SHANNON 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MY BOYFRIEND’S BACK – THE ANGELS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HOTEL CALIFORNIA – THE EAGLES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ROCK’N ME – STEVE MILLER BAND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COME SAIL AWAY – STYX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LITTLE OLD LADY FROM PASADENA – JAN &amp;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LITTLE GTO – RONNIE THE DAYTONAS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AT THE HOP – DANNY &amp; THE JUNIORS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ROCK AROUND THE CLOCK –BILL HALEY &amp; THE COMETS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NO PARTICULAR PLACE TO GO – CHUCK BERRY 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MAYBE BABY – BUDDY HOLLY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COME GO WITH ME – THE DEL-VIKINGS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JAILHOUSE ROCK – ELVIS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JOHNNY B. GOODE – CHUCK BERRY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0H, BOY! BUDDY HOLLY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FOREVER IN BLUE JEANS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FUN </a:t>
            </a:r>
            <a:r>
              <a:rPr lang="en-US" b="1" dirty="0" err="1">
                <a:solidFill>
                  <a:schemeClr val="bg1"/>
                </a:solidFill>
              </a:rPr>
              <a:t>FUN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FUN</a:t>
            </a:r>
            <a:r>
              <a:rPr lang="en-US" b="1" dirty="0">
                <a:solidFill>
                  <a:schemeClr val="bg1"/>
                </a:solidFill>
              </a:rPr>
              <a:t> – BEACH BOYS</a:t>
            </a:r>
          </a:p>
          <a:p>
            <a:r>
              <a:rPr lang="en-US" b="1" dirty="0">
                <a:solidFill>
                  <a:schemeClr val="bg1"/>
                </a:solidFill>
              </a:rPr>
              <a:t>20. LOUIE </a:t>
            </a:r>
            <a:r>
              <a:rPr lang="en-US" b="1" dirty="0" err="1">
                <a:solidFill>
                  <a:schemeClr val="bg1"/>
                </a:solidFill>
              </a:rPr>
              <a:t>LOUIE</a:t>
            </a:r>
            <a:r>
              <a:rPr lang="en-US" b="1" dirty="0">
                <a:solidFill>
                  <a:schemeClr val="bg1"/>
                </a:solidFill>
              </a:rPr>
              <a:t> – THE KINGSMEN</a:t>
            </a:r>
          </a:p>
          <a:p>
            <a:r>
              <a:rPr lang="en-US" b="1" dirty="0">
                <a:solidFill>
                  <a:schemeClr val="bg1"/>
                </a:solidFill>
              </a:rPr>
              <a:t>21. CALIFORNIA DREAMIN’ – THE MAMAS &amp; THE PAPPAS</a:t>
            </a:r>
          </a:p>
          <a:p>
            <a:r>
              <a:rPr lang="en-US" b="1" dirty="0">
                <a:solidFill>
                  <a:schemeClr val="bg1"/>
                </a:solidFill>
              </a:rPr>
              <a:t>22. LITTLE DEUCE COUP – THE BEACH BOYS</a:t>
            </a:r>
          </a:p>
          <a:p>
            <a:r>
              <a:rPr lang="en-US" b="1" dirty="0">
                <a:solidFill>
                  <a:schemeClr val="bg1"/>
                </a:solidFill>
              </a:rPr>
              <a:t>23. WANDERER – DION </a:t>
            </a:r>
          </a:p>
          <a:p>
            <a:r>
              <a:rPr lang="en-US" b="1" dirty="0">
                <a:solidFill>
                  <a:schemeClr val="bg1"/>
                </a:solidFill>
              </a:rPr>
              <a:t>24. LOVE POTION NUMBER NINE – </a:t>
            </a:r>
          </a:p>
          <a:p>
            <a:r>
              <a:rPr lang="en-US" b="1" dirty="0">
                <a:solidFill>
                  <a:schemeClr val="bg1"/>
                </a:solidFill>
              </a:rPr>
              <a:t>25. I GET AROUND – THE BEACH BOYS</a:t>
            </a:r>
          </a:p>
          <a:p>
            <a:r>
              <a:rPr lang="en-US" b="1" dirty="0">
                <a:solidFill>
                  <a:schemeClr val="bg1"/>
                </a:solidFill>
              </a:rPr>
              <a:t>26. SURF CITY – THE BEACH BOYS</a:t>
            </a:r>
          </a:p>
          <a:p>
            <a:r>
              <a:rPr lang="en-US" b="1" dirty="0">
                <a:solidFill>
                  <a:schemeClr val="bg1"/>
                </a:solidFill>
              </a:rPr>
              <a:t>27. TEENAGER IN LOVE -  DION </a:t>
            </a:r>
          </a:p>
          <a:p>
            <a:r>
              <a:rPr lang="en-US" b="1" dirty="0">
                <a:solidFill>
                  <a:schemeClr val="bg1"/>
                </a:solidFill>
              </a:rPr>
              <a:t>28. DREAM LOVER – BOBBY DARIN</a:t>
            </a:r>
          </a:p>
          <a:p>
            <a:r>
              <a:rPr lang="en-US" b="1" dirty="0">
                <a:solidFill>
                  <a:schemeClr val="bg1"/>
                </a:solidFill>
              </a:rPr>
              <a:t>29. </a:t>
            </a:r>
          </a:p>
          <a:p>
            <a:r>
              <a:rPr lang="en-US" b="1" dirty="0">
                <a:solidFill>
                  <a:schemeClr val="bg1"/>
                </a:solidFill>
              </a:rPr>
              <a:t>30. 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700622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03430"/>
      </a:dk2>
      <a:lt2>
        <a:srgbClr val="F0EDE6"/>
      </a:lt2>
      <a:accent1>
        <a:srgbClr val="A57361"/>
      </a:accent1>
      <a:accent2>
        <a:srgbClr val="CD9979"/>
      </a:accent2>
      <a:accent3>
        <a:srgbClr val="4E6C67"/>
      </a:accent3>
      <a:accent4>
        <a:srgbClr val="BA958C"/>
      </a:accent4>
      <a:accent5>
        <a:srgbClr val="A08C60"/>
      </a:accent5>
      <a:accent6>
        <a:srgbClr val="956969"/>
      </a:accent6>
      <a:hlink>
        <a:srgbClr val="B0685E"/>
      </a:hlink>
      <a:folHlink>
        <a:srgbClr val="5E827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826328CA-5F67-4711-B85D-145ABD90F0C2}" vid="{19057A55-7D5A-4630-9E53-CA5ED64477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197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Neue Haas Grotesk Text Pro</vt:lpstr>
      <vt:lpstr>Dune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Ronald Campbell</dc:creator>
  <cp:lastModifiedBy>Ronald Campbell</cp:lastModifiedBy>
  <cp:revision>3</cp:revision>
  <dcterms:created xsi:type="dcterms:W3CDTF">2026-02-16T23:01:03Z</dcterms:created>
  <dcterms:modified xsi:type="dcterms:W3CDTF">2026-02-17T16:31:06Z</dcterms:modified>
</cp:coreProperties>
</file>