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558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6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0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9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30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8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52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6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35054D-8F5F-4885-BB5F-CBC2E35C733F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61522E-48DC-4B79-BED1-2C43E660D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1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uburnstringjams.org/wp-content/uploads/2024/09/sunny-afternoon-9-21-24.pdf" TargetMode="External"/><Relationship Id="rId13" Type="http://schemas.openxmlformats.org/officeDocument/2006/relationships/hyperlink" Target="https://auburnstringjams.wordpress.com/wp-content/uploads/2026/01/summer-wind-v1-23-26.pdf" TargetMode="External"/><Relationship Id="rId18" Type="http://schemas.openxmlformats.org/officeDocument/2006/relationships/hyperlink" Target="https://auburnstringjams.org/wp-content/uploads/2024/05/star-of-gladness-5-14-24-3.pdf" TargetMode="External"/><Relationship Id="rId3" Type="http://schemas.openxmlformats.org/officeDocument/2006/relationships/hyperlink" Target="https://auburnstringjams.wordpress.com/wp-content/uploads/2025/03/april-showers-3-1-25-2.pdf" TargetMode="External"/><Relationship Id="rId21" Type="http://schemas.openxmlformats.org/officeDocument/2006/relationships/hyperlink" Target="https://auburnstringjams.wordpress.com/wp-content/uploads/2026/01/mother-natures-son-c1-22-26.pdf" TargetMode="External"/><Relationship Id="rId7" Type="http://schemas.openxmlformats.org/officeDocument/2006/relationships/hyperlink" Target="https://auburnstringjams.org/wp-content/uploads/2024/07/little-honda-7-22-23.pdf" TargetMode="External"/><Relationship Id="rId12" Type="http://schemas.openxmlformats.org/officeDocument/2006/relationships/hyperlink" Target="https://auburnstringjams.files.wordpress.com/2023/11/ocean-song-11-6-2023.pdf" TargetMode="External"/><Relationship Id="rId17" Type="http://schemas.openxmlformats.org/officeDocument/2006/relationships/hyperlink" Target="https://auburnstringjams.wordpress.com/wp-content/uploads/2026/01/ragtime-cowboy-joe-v1-23-26.pdf" TargetMode="External"/><Relationship Id="rId2" Type="http://schemas.openxmlformats.org/officeDocument/2006/relationships/hyperlink" Target="https://auburnstringjams.org/wp-content/uploads/2023/10/three-little-birds-7-24-23-b.pdf" TargetMode="External"/><Relationship Id="rId16" Type="http://schemas.openxmlformats.org/officeDocument/2006/relationships/hyperlink" Target="https://auburnstringjams.org/wp-content/uploads/2024/06/folsom-prison-blues-6-11-24.pdf" TargetMode="External"/><Relationship Id="rId20" Type="http://schemas.openxmlformats.org/officeDocument/2006/relationships/hyperlink" Target="https://auburnstringjams.wordpress.com/wp-content/uploads/2026/01/if-you-want-to-be-good-be-good-1-22-26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uburnstringjams.wordpress.com/wp-content/uploads/2026/03/nothings-gonna-stop-us-now-chart.pdf" TargetMode="External"/><Relationship Id="rId11" Type="http://schemas.openxmlformats.org/officeDocument/2006/relationships/hyperlink" Target="https://auburnstringjams.org/wp-content/uploads/2024/02/easter-parade-in-f-2-23-24-1.pdf" TargetMode="External"/><Relationship Id="rId5" Type="http://schemas.openxmlformats.org/officeDocument/2006/relationships/hyperlink" Target="https://auburnstringjams.files.wordpress.com/2023/11/ob-la-di-ob-la-da-11-6-23.pdf" TargetMode="External"/><Relationship Id="rId15" Type="http://schemas.openxmlformats.org/officeDocument/2006/relationships/hyperlink" Target="https://auburnstringjams.org/wp-content/uploads/2024/06/wagon-wheel-in-c-6-7-24.pdf" TargetMode="External"/><Relationship Id="rId10" Type="http://schemas.openxmlformats.org/officeDocument/2006/relationships/hyperlink" Target="https://auburnstringjams.org/wp-content/uploads/2023/11/pearly-shells-11-11-23.pdf" TargetMode="External"/><Relationship Id="rId19" Type="http://schemas.openxmlformats.org/officeDocument/2006/relationships/hyperlink" Target="https://auburnstringjams.wordpress.com/wp-content/uploads/2025/04/the-gambler-4-28-25-1.pdf" TargetMode="External"/><Relationship Id="rId4" Type="http://schemas.openxmlformats.org/officeDocument/2006/relationships/hyperlink" Target="https://auburnstringjams.wordpress.com/wp-content/uploads/2026/01/landslide-v-1-24-26.pdf" TargetMode="External"/><Relationship Id="rId9" Type="http://schemas.openxmlformats.org/officeDocument/2006/relationships/hyperlink" Target="https://auburnstringjams.org/wp-content/uploads/2024/07/muskrat-love-7-17-24.pdf" TargetMode="External"/><Relationship Id="rId14" Type="http://schemas.openxmlformats.org/officeDocument/2006/relationships/hyperlink" Target="https://auburnstringjams.wordpress.com/wp-content/uploads/2026/01/moonshadow-v1-23-26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C80B2E-F1D5-D438-E193-B928D05D2DBB}"/>
              </a:ext>
            </a:extLst>
          </p:cNvPr>
          <p:cNvSpPr txBox="1"/>
          <p:nvPr/>
        </p:nvSpPr>
        <p:spPr>
          <a:xfrm>
            <a:off x="2305878" y="507558"/>
            <a:ext cx="473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APRIL  ‘26 ASJ PLAYLIST  </a:t>
            </a:r>
            <a:r>
              <a:rPr lang="en-US" sz="1100" b="1" dirty="0"/>
              <a:t>v1-25-26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0A923B-34E9-8598-AF72-2496A1A73EC9}"/>
              </a:ext>
            </a:extLst>
          </p:cNvPr>
          <p:cNvSpPr txBox="1"/>
          <p:nvPr/>
        </p:nvSpPr>
        <p:spPr>
          <a:xfrm>
            <a:off x="548640" y="1295400"/>
            <a:ext cx="69951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</a:t>
            </a:r>
            <a:r>
              <a:rPr lang="en-US" b="1" dirty="0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 </a:t>
            </a:r>
            <a:r>
              <a:rPr lang="en-U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APRIL SHOWERS </a:t>
            </a:r>
            <a:r>
              <a:rPr lang="en-US" b="1" dirty="0"/>
              <a:t>– </a:t>
            </a:r>
            <a:r>
              <a:rPr lang="en-US" dirty="0"/>
              <a:t>Al Jolson</a:t>
            </a:r>
          </a:p>
          <a:p>
            <a:r>
              <a:rPr lang="en-US" b="1" dirty="0"/>
              <a:t>2.  </a:t>
            </a:r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LANDSLIDE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–</a:t>
            </a:r>
            <a:r>
              <a:rPr lang="en-US" dirty="0"/>
              <a:t> Fleetwood Mac </a:t>
            </a:r>
          </a:p>
          <a:p>
            <a:r>
              <a:rPr lang="en-US" b="1" dirty="0"/>
              <a:t>3.  </a:t>
            </a:r>
            <a:r>
              <a:rPr lang="en-US" b="1" dirty="0">
                <a:hlinkClick r:id="rId6"/>
              </a:rPr>
              <a:t>NOTHING’S GONNA STOP US NOW</a:t>
            </a:r>
            <a:r>
              <a:rPr lang="en-US" dirty="0">
                <a:hlinkClick r:id="rId6"/>
              </a:rPr>
              <a:t> </a:t>
            </a:r>
            <a:r>
              <a:rPr lang="en-US" dirty="0"/>
              <a:t>– Starship</a:t>
            </a:r>
          </a:p>
          <a:p>
            <a:r>
              <a:rPr lang="en-US" b="1" dirty="0"/>
              <a:t>4</a:t>
            </a:r>
            <a:r>
              <a:rPr lang="en-US" dirty="0"/>
              <a:t>.  </a:t>
            </a: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LITTLE HONDA </a:t>
            </a:r>
            <a:r>
              <a:rPr lang="en-US" b="1" dirty="0"/>
              <a:t>– </a:t>
            </a:r>
            <a:r>
              <a:rPr lang="en-US" dirty="0"/>
              <a:t>The </a:t>
            </a:r>
            <a:r>
              <a:rPr lang="en-US" dirty="0" err="1"/>
              <a:t>Hondells</a:t>
            </a:r>
            <a:endParaRPr lang="en-US" dirty="0"/>
          </a:p>
          <a:p>
            <a:r>
              <a:rPr lang="en-US" b="1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 </a:t>
            </a:r>
            <a:r>
              <a:rPr lang="en-US" b="1" dirty="0"/>
              <a:t> </a:t>
            </a:r>
            <a:r>
              <a:rPr lang="en-US" b="1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MUSKRAT LOVE </a:t>
            </a:r>
            <a:r>
              <a:rPr lang="en-US" dirty="0"/>
              <a:t>– Sky </a:t>
            </a:r>
          </a:p>
          <a:p>
            <a:r>
              <a:rPr lang="en-US" b="1" dirty="0"/>
              <a:t>6  </a:t>
            </a:r>
            <a:r>
              <a:rPr lang="en-US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THREE LITTLE BIRDS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 </a:t>
            </a:r>
            <a:r>
              <a:rPr lang="en-US" dirty="0"/>
              <a:t>Bob Marley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 </a:t>
            </a:r>
            <a:r>
              <a:rPr lang="en-US" b="1" dirty="0"/>
              <a:t> </a:t>
            </a:r>
            <a:r>
              <a:rPr lang="en-US" b="1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EASTER PARADE </a:t>
            </a:r>
            <a:r>
              <a:rPr lang="en-US" dirty="0"/>
              <a:t>– Irving Berlin </a:t>
            </a:r>
          </a:p>
          <a:p>
            <a:r>
              <a:rPr lang="en-US" b="1" dirty="0"/>
              <a:t>8.  </a:t>
            </a:r>
            <a:r>
              <a:rPr lang="en-US" b="1" dirty="0">
                <a:solidFill>
                  <a:srgbClr val="FF000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OCEAN SONG </a:t>
            </a:r>
            <a:r>
              <a:rPr lang="en-US" dirty="0">
                <a:solidFill>
                  <a:srgbClr val="FF0000"/>
                </a:solidFill>
              </a:rPr>
              <a:t>– Ukulele Jim</a:t>
            </a:r>
          </a:p>
          <a:p>
            <a:r>
              <a:rPr lang="en-US" b="1" dirty="0"/>
              <a:t>9.  </a:t>
            </a:r>
            <a:r>
              <a:rPr lang="en-US" b="1" dirty="0">
                <a:solidFill>
                  <a:srgbClr val="FF000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SUMMER WIND </a:t>
            </a:r>
            <a:r>
              <a:rPr lang="en-US" dirty="0">
                <a:solidFill>
                  <a:srgbClr val="FF0000"/>
                </a:solidFill>
              </a:rPr>
              <a:t>– Frank Sinatra</a:t>
            </a:r>
          </a:p>
          <a:p>
            <a:r>
              <a:rPr lang="en-US" b="1" dirty="0"/>
              <a:t>10</a:t>
            </a:r>
            <a:r>
              <a:rPr lang="en-US" b="1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b="1" dirty="0">
                <a:solidFill>
                  <a:srgbClr val="FF000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MOONSHADOW </a:t>
            </a:r>
            <a:r>
              <a:rPr lang="en-US" dirty="0">
                <a:solidFill>
                  <a:srgbClr val="FF0000"/>
                </a:solidFill>
              </a:rPr>
              <a:t>– Cat Stevens</a:t>
            </a:r>
          </a:p>
          <a:p>
            <a:r>
              <a:rPr lang="en-US" b="1" dirty="0"/>
              <a:t>11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b="1" dirty="0">
                <a:solidFill>
                  <a:srgbClr val="FF000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WAGON WHEEL- </a:t>
            </a:r>
            <a:r>
              <a:rPr lang="en-US" dirty="0">
                <a:solidFill>
                  <a:srgbClr val="FF0000"/>
                </a:solidFill>
              </a:rPr>
              <a:t>Darius Rucker</a:t>
            </a:r>
          </a:p>
          <a:p>
            <a:r>
              <a:rPr lang="en-US" b="1" dirty="0"/>
              <a:t>12.</a:t>
            </a:r>
            <a:r>
              <a:rPr lang="en-US" b="1" dirty="0">
                <a:solidFill>
                  <a:srgbClr val="FF000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FOLSOM PRISON BLUES</a:t>
            </a:r>
            <a:r>
              <a:rPr lang="en-US" dirty="0">
                <a:solidFill>
                  <a:srgbClr val="FF000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– Johnny Cash</a:t>
            </a:r>
          </a:p>
          <a:p>
            <a:r>
              <a:rPr lang="en-US" b="1" dirty="0"/>
              <a:t>13. </a:t>
            </a:r>
            <a:r>
              <a:rPr lang="en-US" b="1" dirty="0">
                <a:solidFill>
                  <a:srgbClr val="FF000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RAGTIME COWBOY JOE </a:t>
            </a:r>
            <a:r>
              <a:rPr lang="en-US" dirty="0">
                <a:solidFill>
                  <a:srgbClr val="FF0000"/>
                </a:solidFill>
              </a:rPr>
              <a:t>– Grant Clarke</a:t>
            </a:r>
          </a:p>
          <a:p>
            <a:r>
              <a:rPr lang="en-US" b="1" dirty="0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14. </a:t>
            </a:r>
            <a:r>
              <a:rPr lang="en-US" b="1" dirty="0">
                <a:solidFill>
                  <a:srgbClr val="FF000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 OF GLADNESS </a:t>
            </a:r>
            <a:r>
              <a:rPr lang="en-US" dirty="0">
                <a:solidFill>
                  <a:srgbClr val="FF0000"/>
                </a:solidFill>
              </a:rPr>
              <a:t>–  George “Boogie” Kalama</a:t>
            </a:r>
          </a:p>
          <a:p>
            <a:r>
              <a:rPr lang="en-US" b="1" dirty="0"/>
              <a:t>15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b="1" dirty="0">
                <a:solidFill>
                  <a:srgbClr val="FF0000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GAMBLER </a:t>
            </a:r>
            <a:r>
              <a:rPr lang="en-US" dirty="0">
                <a:solidFill>
                  <a:srgbClr val="FF0000"/>
                </a:solidFill>
              </a:rPr>
              <a:t>– Kenny Rogers</a:t>
            </a:r>
          </a:p>
          <a:p>
            <a:r>
              <a:rPr lang="en-US" b="1" dirty="0"/>
              <a:t>16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b="1" dirty="0">
                <a:solidFill>
                  <a:srgbClr val="FF0000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WANT TO SING OUT SING OUT</a:t>
            </a:r>
            <a:r>
              <a:rPr lang="en-US" dirty="0">
                <a:solidFill>
                  <a:srgbClr val="FF0000"/>
                </a:solidFill>
              </a:rPr>
              <a:t>– Cat Stevens</a:t>
            </a:r>
          </a:p>
          <a:p>
            <a:r>
              <a:rPr lang="en-US" b="1" dirty="0"/>
              <a:t>17. </a:t>
            </a:r>
            <a:r>
              <a:rPr lang="en-US" b="1" dirty="0">
                <a:solidFill>
                  <a:srgbClr val="FF000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MOTHER NATURE’S SON </a:t>
            </a:r>
            <a:r>
              <a:rPr lang="en-US" dirty="0">
                <a:solidFill>
                  <a:srgbClr val="FF0000"/>
                </a:solidFill>
              </a:rPr>
              <a:t>– The Beatles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69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1391</TotalTime>
  <Words>136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Ronald Campbell</dc:creator>
  <cp:lastModifiedBy>Ronald Campbell</cp:lastModifiedBy>
  <cp:revision>11</cp:revision>
  <dcterms:created xsi:type="dcterms:W3CDTF">2026-01-23T16:51:51Z</dcterms:created>
  <dcterms:modified xsi:type="dcterms:W3CDTF">2026-03-07T00:25:50Z</dcterms:modified>
</cp:coreProperties>
</file>