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69200" cy="10699750"/>
  <p:notesSz cx="75692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>
      <p:cViewPr>
        <p:scale>
          <a:sx n="81" d="100"/>
          <a:sy n="81" d="100"/>
        </p:scale>
        <p:origin x="1622" y="-20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8166" y="3316922"/>
            <a:ext cx="6439217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6332" y="5991860"/>
            <a:ext cx="530288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777" y="2460942"/>
            <a:ext cx="3295364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901408" y="2460942"/>
            <a:ext cx="3295364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73152" y="1202308"/>
            <a:ext cx="1052512" cy="74053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86475" y="2114549"/>
            <a:ext cx="1238250" cy="188595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22682" y="4078858"/>
            <a:ext cx="1046321" cy="74053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777" y="427990"/>
            <a:ext cx="681799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777" y="2460942"/>
            <a:ext cx="681799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5687" y="9950768"/>
            <a:ext cx="2424176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777" y="9950768"/>
            <a:ext cx="1742376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54396" y="9950768"/>
            <a:ext cx="1742376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3831" y="160781"/>
            <a:ext cx="7063105" cy="9185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68195">
              <a:lnSpc>
                <a:spcPts val="1745"/>
              </a:lnSpc>
              <a:spcBef>
                <a:spcPts val="95"/>
              </a:spcBef>
            </a:pPr>
            <a:r>
              <a:rPr sz="1600" b="1" dirty="0">
                <a:solidFill>
                  <a:srgbClr val="373737"/>
                </a:solidFill>
                <a:latin typeface="Arial"/>
                <a:cs typeface="Arial"/>
              </a:rPr>
              <a:t>Fire</a:t>
            </a:r>
            <a:r>
              <a:rPr sz="1600" b="1" spc="-50" dirty="0">
                <a:solidFill>
                  <a:srgbClr val="373737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3737"/>
                </a:solidFill>
                <a:latin typeface="Arial"/>
                <a:cs typeface="Arial"/>
              </a:rPr>
              <a:t>and</a:t>
            </a:r>
            <a:r>
              <a:rPr sz="1600" b="1" spc="-45" dirty="0">
                <a:solidFill>
                  <a:srgbClr val="373737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373737"/>
                </a:solidFill>
                <a:latin typeface="Arial"/>
                <a:cs typeface="Arial"/>
              </a:rPr>
              <a:t>Rain</a:t>
            </a:r>
            <a:r>
              <a:rPr lang="en-US" sz="1600" b="1" spc="-20" dirty="0">
                <a:solidFill>
                  <a:srgbClr val="373737"/>
                </a:solidFill>
                <a:latin typeface="Arial"/>
                <a:cs typeface="Arial"/>
              </a:rPr>
              <a:t> – Jmes Taylor </a:t>
            </a:r>
            <a:endParaRPr sz="1600" b="1" dirty="0">
              <a:latin typeface="Arial"/>
              <a:cs typeface="Arial"/>
            </a:endParaRPr>
          </a:p>
          <a:p>
            <a:pPr marL="24765" marR="2009775">
              <a:lnSpc>
                <a:spcPts val="1400"/>
              </a:lnSpc>
              <a:spcBef>
                <a:spcPts val="105"/>
              </a:spcBef>
            </a:pPr>
            <a:r>
              <a:rPr sz="1400" dirty="0">
                <a:latin typeface="Verdana"/>
                <a:cs typeface="Verdana"/>
              </a:rPr>
              <a:t>key:C,</a:t>
            </a:r>
            <a:r>
              <a:rPr sz="1400" spc="25" dirty="0">
                <a:latin typeface="Verdana"/>
                <a:cs typeface="Verdana"/>
              </a:rPr>
              <a:t> </a:t>
            </a:r>
            <a:endParaRPr sz="1400" dirty="0">
              <a:latin typeface="Verdana"/>
              <a:cs typeface="Verdana"/>
            </a:endParaRPr>
          </a:p>
          <a:p>
            <a:pPr marL="24765" marR="82550">
              <a:lnSpc>
                <a:spcPct val="83200"/>
              </a:lnSpc>
              <a:spcBef>
                <a:spcPts val="105"/>
              </a:spcBef>
              <a:tabLst>
                <a:tab pos="1681480" algn="l"/>
              </a:tabLst>
            </a:pPr>
            <a:endParaRPr lang="en-US" sz="1400" b="1" u="none" dirty="0">
              <a:latin typeface="Verdana"/>
              <a:cs typeface="Verdana"/>
            </a:endParaRPr>
          </a:p>
          <a:p>
            <a:pPr marL="24765" marR="82550">
              <a:lnSpc>
                <a:spcPct val="83200"/>
              </a:lnSpc>
              <a:spcBef>
                <a:spcPts val="105"/>
              </a:spcBef>
              <a:tabLst>
                <a:tab pos="1681480" algn="l"/>
              </a:tabLst>
            </a:pPr>
            <a:r>
              <a:rPr sz="1400" b="1" u="none" dirty="0">
                <a:latin typeface="Verdana"/>
                <a:cs typeface="Verdana"/>
              </a:rPr>
              <a:t>[C]</a:t>
            </a:r>
            <a:r>
              <a:rPr sz="1400" b="1" u="none" spc="-65" dirty="0"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Just</a:t>
            </a:r>
            <a:r>
              <a:rPr sz="1400" u="none" spc="-8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yesterday</a:t>
            </a:r>
            <a:r>
              <a:rPr sz="1400" u="none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u="none" dirty="0">
                <a:latin typeface="Verdana"/>
                <a:cs typeface="Verdana"/>
              </a:rPr>
              <a:t>[Gm7]</a:t>
            </a:r>
            <a:r>
              <a:rPr sz="1400" b="1" u="none" spc="-50" dirty="0"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morning</a:t>
            </a:r>
            <a:r>
              <a:rPr sz="1400" u="none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they</a:t>
            </a:r>
            <a:r>
              <a:rPr sz="1400" u="none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let</a:t>
            </a:r>
            <a:r>
              <a:rPr sz="1400" u="none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me</a:t>
            </a:r>
            <a:r>
              <a:rPr sz="1400" u="none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u="none" dirty="0">
                <a:latin typeface="Verdana"/>
                <a:cs typeface="Verdana"/>
              </a:rPr>
              <a:t>[F]</a:t>
            </a:r>
            <a:r>
              <a:rPr sz="1400" b="1" u="none" spc="-60" dirty="0"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know</a:t>
            </a:r>
            <a:r>
              <a:rPr sz="1400" u="none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spc="-25" dirty="0">
                <a:solidFill>
                  <a:srgbClr val="373737"/>
                </a:solidFill>
                <a:latin typeface="Verdana"/>
                <a:cs typeface="Verdana"/>
              </a:rPr>
              <a:t>you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were</a:t>
            </a:r>
            <a:r>
              <a:rPr sz="1400" u="none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u="none" dirty="0">
                <a:latin typeface="Verdana"/>
                <a:cs typeface="Verdana"/>
              </a:rPr>
              <a:t>[C]</a:t>
            </a:r>
            <a:r>
              <a:rPr sz="1400" b="1" u="none" spc="-50" dirty="0">
                <a:latin typeface="Verdana"/>
                <a:cs typeface="Verdana"/>
              </a:rPr>
              <a:t> </a:t>
            </a:r>
            <a:r>
              <a:rPr sz="1400" u="none" spc="-20" dirty="0">
                <a:solidFill>
                  <a:srgbClr val="373737"/>
                </a:solidFill>
                <a:latin typeface="Verdana"/>
                <a:cs typeface="Verdana"/>
              </a:rPr>
              <a:t>gone</a:t>
            </a:r>
            <a:r>
              <a:rPr lang="en-US" sz="1400" spc="-2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Susanne</a:t>
            </a:r>
            <a:r>
              <a:rPr sz="1400" u="none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the</a:t>
            </a:r>
            <a:r>
              <a:rPr sz="1400" u="none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u="none" dirty="0">
                <a:latin typeface="Verdana"/>
                <a:cs typeface="Verdana"/>
              </a:rPr>
              <a:t>[G]</a:t>
            </a:r>
            <a:r>
              <a:rPr sz="1400" b="1" u="none" spc="-50" dirty="0"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plans</a:t>
            </a:r>
            <a:r>
              <a:rPr sz="1400" u="none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they</a:t>
            </a:r>
            <a:r>
              <a:rPr sz="1400" u="none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made</a:t>
            </a:r>
            <a:r>
              <a:rPr sz="1400" u="none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put</a:t>
            </a:r>
            <a:r>
              <a:rPr sz="1400" u="none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an</a:t>
            </a:r>
            <a:r>
              <a:rPr sz="1400" u="none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u="none" dirty="0">
                <a:latin typeface="Verdana"/>
                <a:cs typeface="Verdana"/>
              </a:rPr>
              <a:t>[Bbmaj7]</a:t>
            </a:r>
            <a:r>
              <a:rPr sz="1400" b="1" u="none" spc="-75" dirty="0">
                <a:latin typeface="Verdana"/>
                <a:cs typeface="Verdana"/>
              </a:rPr>
              <a:t> </a:t>
            </a:r>
            <a:r>
              <a:rPr sz="1400" u="none" dirty="0">
                <a:solidFill>
                  <a:srgbClr val="373737"/>
                </a:solidFill>
                <a:latin typeface="Verdana"/>
                <a:cs typeface="Verdana"/>
              </a:rPr>
              <a:t>end</a:t>
            </a:r>
            <a:r>
              <a:rPr sz="1400" u="none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u="none" spc="-25" dirty="0">
                <a:solidFill>
                  <a:srgbClr val="373737"/>
                </a:solidFill>
                <a:latin typeface="Verdana"/>
                <a:cs typeface="Verdana"/>
              </a:rPr>
              <a:t>to you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70"/>
              </a:lnSpc>
            </a:pP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walked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out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this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[Gm7]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morning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and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wrote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down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10"/>
              </a:lnSpc>
              <a:spcBef>
                <a:spcPts val="30"/>
              </a:spcBef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this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30" dirty="0"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song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10"/>
              </a:lnSpc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just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can't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40" dirty="0">
                <a:solidFill>
                  <a:srgbClr val="373737"/>
                </a:solidFill>
                <a:latin typeface="Verdana"/>
                <a:cs typeface="Verdana"/>
              </a:rPr>
              <a:t>re-</a:t>
            </a:r>
            <a:r>
              <a:rPr sz="1400" b="1" dirty="0">
                <a:latin typeface="Verdana"/>
                <a:cs typeface="Verdana"/>
              </a:rPr>
              <a:t>[G]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member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who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to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[Bbmaj7]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send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373737"/>
                </a:solidFill>
                <a:latin typeface="Verdana"/>
                <a:cs typeface="Verdana"/>
              </a:rPr>
              <a:t>to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20"/>
              </a:lnSpc>
              <a:spcBef>
                <a:spcPts val="1320"/>
              </a:spcBef>
            </a:pP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[Dm]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fire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and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[G7]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rain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20"/>
              </a:lnSpc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sunny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days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that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[Dm]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thought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would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spc="-20" dirty="0">
                <a:latin typeface="Verdana"/>
                <a:cs typeface="Verdana"/>
              </a:rPr>
              <a:t>[G7]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ct val="100000"/>
              </a:lnSpc>
              <a:spcBef>
                <a:spcPts val="25"/>
              </a:spcBef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never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373737"/>
                </a:solidFill>
                <a:latin typeface="Verdana"/>
                <a:cs typeface="Verdana"/>
              </a:rPr>
              <a:t>end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ct val="100000"/>
              </a:lnSpc>
              <a:spcBef>
                <a:spcPts val="20"/>
              </a:spcBef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lonely</a:t>
            </a:r>
            <a:r>
              <a:rPr sz="1400" spc="-8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times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when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[Dm]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could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not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[G7]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find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a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10"/>
              </a:lnSpc>
              <a:spcBef>
                <a:spcPts val="15"/>
              </a:spcBef>
            </a:pP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30" dirty="0"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friend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10"/>
              </a:lnSpc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But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[Bbadd9]</a:t>
            </a:r>
            <a:r>
              <a:rPr sz="1400" b="1" spc="-7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always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thought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that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I'd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you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again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540"/>
              </a:lnSpc>
              <a:spcBef>
                <a:spcPts val="1320"/>
              </a:spcBef>
            </a:pP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6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Won't</a:t>
            </a:r>
            <a:r>
              <a:rPr sz="1400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you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look</a:t>
            </a:r>
            <a:r>
              <a:rPr sz="1400" spc="-9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down</a:t>
            </a:r>
            <a:r>
              <a:rPr sz="1400" spc="-8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upon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me</a:t>
            </a:r>
            <a:r>
              <a:rPr sz="1400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[Gm7]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Jesus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485"/>
              </a:lnSpc>
            </a:pP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You've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got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to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help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me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make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35" dirty="0"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stand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595"/>
              </a:lnSpc>
            </a:pP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You've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just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got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to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[G]</a:t>
            </a:r>
            <a:r>
              <a:rPr sz="1400" b="1" spc="-2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me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through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373737"/>
                </a:solidFill>
                <a:latin typeface="Verdana"/>
                <a:cs typeface="Verdana"/>
              </a:rPr>
              <a:t>a-</a:t>
            </a:r>
            <a:r>
              <a:rPr sz="1400" b="1" spc="-20" dirty="0">
                <a:latin typeface="Verdana"/>
                <a:cs typeface="Verdana"/>
              </a:rPr>
              <a:t>[Bbmaj7]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nother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373737"/>
                </a:solidFill>
                <a:latin typeface="Verdana"/>
                <a:cs typeface="Verdana"/>
              </a:rPr>
              <a:t>day</a:t>
            </a:r>
            <a:endParaRPr sz="1400" dirty="0">
              <a:latin typeface="Verdana"/>
              <a:cs typeface="Verdana"/>
            </a:endParaRPr>
          </a:p>
          <a:p>
            <a:pPr marL="24765" marR="1555115">
              <a:lnSpc>
                <a:spcPts val="1400"/>
              </a:lnSpc>
              <a:spcBef>
                <a:spcPts val="254"/>
              </a:spcBef>
            </a:pP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My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body's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[Gm7]</a:t>
            </a:r>
            <a:r>
              <a:rPr sz="1400" b="1" spc="-3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aching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and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my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3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time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is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at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30" dirty="0"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hand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And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won't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make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it</a:t>
            </a:r>
            <a:r>
              <a:rPr sz="1400" spc="-8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any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[Bbmaj7]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other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373737"/>
                </a:solidFill>
                <a:latin typeface="Verdana"/>
                <a:cs typeface="Verdana"/>
              </a:rPr>
              <a:t>way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25"/>
              </a:lnSpc>
              <a:spcBef>
                <a:spcPts val="1325"/>
              </a:spcBef>
            </a:pP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[Dm]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fire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and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[G7]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rain</a:t>
            </a:r>
            <a:endParaRPr sz="1400" dirty="0">
              <a:latin typeface="Verdana"/>
              <a:cs typeface="Verdana"/>
            </a:endParaRPr>
          </a:p>
          <a:p>
            <a:pPr marL="24765" marR="478790">
              <a:lnSpc>
                <a:spcPct val="90000"/>
              </a:lnSpc>
              <a:spcBef>
                <a:spcPts val="115"/>
              </a:spcBef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sunny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days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that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[Dm]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thought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would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[G7]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never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373737"/>
                </a:solidFill>
                <a:latin typeface="Verdana"/>
                <a:cs typeface="Verdana"/>
              </a:rPr>
              <a:t>end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lonely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times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when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[Dm]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could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not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[G7]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find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friend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But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[Bbadd9]</a:t>
            </a:r>
            <a:r>
              <a:rPr sz="1400" b="1" spc="-7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always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thought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that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I'd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you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again</a:t>
            </a:r>
            <a:endParaRPr sz="1400" dirty="0">
              <a:latin typeface="Verdana"/>
              <a:cs typeface="Verdana"/>
            </a:endParaRPr>
          </a:p>
          <a:p>
            <a:pPr marL="24765" marR="2493010">
              <a:lnSpc>
                <a:spcPts val="1390"/>
              </a:lnSpc>
              <a:spcBef>
                <a:spcPts val="1415"/>
              </a:spcBef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Been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walking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my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mind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to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an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[Gm7]</a:t>
            </a:r>
            <a:r>
              <a:rPr sz="1400" b="1" spc="-3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easy</a:t>
            </a:r>
            <a:r>
              <a:rPr sz="1400" spc="-8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time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My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3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back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turned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towards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the</a:t>
            </a:r>
            <a:r>
              <a:rPr sz="1400" spc="-4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373737"/>
                </a:solidFill>
                <a:latin typeface="Verdana"/>
                <a:cs typeface="Verdana"/>
              </a:rPr>
              <a:t>sun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70"/>
              </a:lnSpc>
            </a:pP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Lord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knows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when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the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cold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wind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blows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ct val="100000"/>
              </a:lnSpc>
              <a:spcBef>
                <a:spcPts val="25"/>
              </a:spcBef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It'll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[Bbmaj7]</a:t>
            </a:r>
            <a:r>
              <a:rPr sz="1400" b="1" spc="-7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turn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your</a:t>
            </a:r>
            <a:r>
              <a:rPr sz="1400" spc="-8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head</a:t>
            </a:r>
            <a:r>
              <a:rPr sz="1400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around</a:t>
            </a:r>
            <a:endParaRPr sz="1400" dirty="0">
              <a:latin typeface="Verdana"/>
              <a:cs typeface="Verdana"/>
            </a:endParaRPr>
          </a:p>
          <a:p>
            <a:pPr marL="24765" marR="1737995">
              <a:lnSpc>
                <a:spcPts val="1570"/>
              </a:lnSpc>
              <a:spcBef>
                <a:spcPts val="195"/>
              </a:spcBef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Well</a:t>
            </a:r>
            <a:r>
              <a:rPr sz="1400" spc="-9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there's</a:t>
            </a:r>
            <a:r>
              <a:rPr sz="1400" spc="-8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6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hours</a:t>
            </a:r>
            <a:r>
              <a:rPr sz="1400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of</a:t>
            </a:r>
            <a:r>
              <a:rPr sz="1400" spc="-8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time</a:t>
            </a:r>
            <a:r>
              <a:rPr sz="1400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on</a:t>
            </a:r>
            <a:r>
              <a:rPr sz="1400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the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[Gm7]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telephone</a:t>
            </a:r>
            <a:r>
              <a:rPr sz="1400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line </a:t>
            </a:r>
            <a:r>
              <a:rPr sz="1400" spc="-30" dirty="0">
                <a:solidFill>
                  <a:srgbClr val="373737"/>
                </a:solidFill>
                <a:latin typeface="Verdana"/>
                <a:cs typeface="Verdana"/>
              </a:rPr>
              <a:t>To</a:t>
            </a:r>
            <a:r>
              <a:rPr sz="1400" spc="-10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talk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about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things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to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come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395"/>
              </a:lnSpc>
            </a:pP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6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Sweet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dreams</a:t>
            </a:r>
            <a:r>
              <a:rPr sz="1400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and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[G]</a:t>
            </a:r>
            <a:r>
              <a:rPr sz="1400" b="1" spc="-6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flying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machines</a:t>
            </a:r>
            <a:r>
              <a:rPr sz="1400" spc="-8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in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[Bbmaj7]</a:t>
            </a:r>
            <a:r>
              <a:rPr sz="1400" b="1" spc="-6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pieces</a:t>
            </a:r>
            <a:r>
              <a:rPr sz="1400" spc="-9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on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ground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25"/>
              </a:lnSpc>
              <a:spcBef>
                <a:spcPts val="1320"/>
              </a:spcBef>
            </a:pP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[Dm]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fire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and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[G7]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4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rain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25"/>
              </a:lnSpc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sunny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days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that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[Dm]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thought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would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[G7]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never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373737"/>
                </a:solidFill>
                <a:latin typeface="Verdana"/>
                <a:cs typeface="Verdana"/>
              </a:rPr>
              <a:t>end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ct val="100000"/>
              </a:lnSpc>
              <a:spcBef>
                <a:spcPts val="20"/>
              </a:spcBef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I've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seen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[F]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lonely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times</a:t>
            </a:r>
            <a:r>
              <a:rPr sz="1400" spc="-7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when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[Dm]</a:t>
            </a:r>
            <a:r>
              <a:rPr sz="1400" b="1" spc="-5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could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not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[G7]</a:t>
            </a:r>
            <a:r>
              <a:rPr sz="1400" b="1" spc="-4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find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friend</a:t>
            </a:r>
            <a:endParaRPr sz="1400" dirty="0">
              <a:latin typeface="Verdana"/>
              <a:cs typeface="Verdana"/>
            </a:endParaRPr>
          </a:p>
          <a:p>
            <a:pPr marL="24765">
              <a:lnSpc>
                <a:spcPts val="1664"/>
              </a:lnSpc>
              <a:spcBef>
                <a:spcPts val="50"/>
              </a:spcBef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But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[Bbadd9]</a:t>
            </a:r>
            <a:r>
              <a:rPr sz="1400" b="1" spc="-6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always</a:t>
            </a:r>
            <a:r>
              <a:rPr sz="1400" spc="-9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thought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that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I'd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you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somehow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[C]</a:t>
            </a:r>
            <a:r>
              <a:rPr sz="1400" b="1" spc="-6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one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more</a:t>
            </a:r>
            <a:r>
              <a:rPr sz="1400" spc="-6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373737"/>
                </a:solidFill>
                <a:latin typeface="Verdana"/>
                <a:cs typeface="Verdana"/>
              </a:rPr>
              <a:t>time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ts val="1785"/>
              </a:lnSpc>
            </a:pPr>
            <a:r>
              <a:rPr sz="1500" dirty="0">
                <a:solidFill>
                  <a:srgbClr val="373737"/>
                </a:solidFill>
                <a:latin typeface="Verdana"/>
                <a:cs typeface="Verdana"/>
              </a:rPr>
              <a:t>again</a:t>
            </a:r>
            <a:r>
              <a:rPr sz="1500" spc="-10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373737"/>
                </a:solidFill>
                <a:latin typeface="Verdana"/>
                <a:cs typeface="Verdana"/>
              </a:rPr>
              <a:t>now</a:t>
            </a:r>
            <a:r>
              <a:rPr sz="1500" b="1" spc="-10" dirty="0">
                <a:latin typeface="Arial"/>
                <a:cs typeface="Arial"/>
              </a:rPr>
              <a:t>[C]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ts val="1755"/>
              </a:lnSpc>
              <a:spcBef>
                <a:spcPts val="1595"/>
              </a:spcBef>
            </a:pPr>
            <a:r>
              <a:rPr sz="1500" dirty="0">
                <a:latin typeface="Arial"/>
                <a:cs typeface="Arial"/>
              </a:rPr>
              <a:t>There's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just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[</a:t>
            </a:r>
            <a:r>
              <a:rPr sz="1500" b="1" dirty="0">
                <a:latin typeface="Arial"/>
                <a:cs typeface="Arial"/>
              </a:rPr>
              <a:t>Bbadd9]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few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things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comin'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my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way</a:t>
            </a:r>
            <a:r>
              <a:rPr sz="1500" spc="-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this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time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[C]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around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ts val="1705"/>
              </a:lnSpc>
            </a:pPr>
            <a:r>
              <a:rPr sz="1500" dirty="0">
                <a:latin typeface="Arial"/>
                <a:cs typeface="Arial"/>
              </a:rPr>
              <a:t>Thought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I'd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[Bbadd9]</a:t>
            </a:r>
            <a:r>
              <a:rPr sz="1500" b="1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see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you,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thought</a:t>
            </a:r>
            <a:r>
              <a:rPr sz="1500" spc="-5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I'd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see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you</a:t>
            </a:r>
            <a:r>
              <a:rPr sz="1500" spc="-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?re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and</a:t>
            </a:r>
            <a:r>
              <a:rPr sz="1500" spc="1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[C]</a:t>
            </a:r>
            <a:r>
              <a:rPr sz="1500" b="1" spc="-15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rain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ts val="1705"/>
              </a:lnSpc>
            </a:pPr>
            <a:r>
              <a:rPr sz="1500" b="1" dirty="0">
                <a:latin typeface="Arial"/>
                <a:cs typeface="Arial"/>
              </a:rPr>
              <a:t>[C]</a:t>
            </a:r>
            <a:r>
              <a:rPr sz="1500" b="1" spc="-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Na</a:t>
            </a:r>
            <a:r>
              <a:rPr sz="1500" spc="-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na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[Bbadd9</a:t>
            </a:r>
            <a:r>
              <a:rPr sz="1500" dirty="0">
                <a:latin typeface="Arial"/>
                <a:cs typeface="Arial"/>
              </a:rPr>
              <a:t>]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na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na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na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na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na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na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[C]</a:t>
            </a:r>
            <a:r>
              <a:rPr sz="1500" b="1" spc="-20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na</a:t>
            </a:r>
            <a:endParaRPr sz="1500" dirty="0">
              <a:latin typeface="Arial"/>
              <a:cs typeface="Arial"/>
            </a:endParaRPr>
          </a:p>
          <a:p>
            <a:pPr marL="24765">
              <a:lnSpc>
                <a:spcPts val="1635"/>
              </a:lnSpc>
            </a:pP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thought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I'd</a:t>
            </a:r>
            <a:r>
              <a:rPr sz="1400" spc="-5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[Bbadd9]</a:t>
            </a:r>
            <a:r>
              <a:rPr sz="1400" b="1" spc="-6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see</a:t>
            </a:r>
            <a:r>
              <a:rPr sz="1400" spc="-6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you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one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more</a:t>
            </a:r>
            <a:r>
              <a:rPr sz="1400" spc="-70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373737"/>
                </a:solidFill>
                <a:latin typeface="Verdana"/>
                <a:cs typeface="Verdana"/>
              </a:rPr>
              <a:t>time</a:t>
            </a:r>
            <a:r>
              <a:rPr sz="1400" spc="-55" dirty="0">
                <a:solidFill>
                  <a:srgbClr val="373737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373737"/>
                </a:solidFill>
                <a:latin typeface="Verdana"/>
                <a:cs typeface="Verdana"/>
              </a:rPr>
              <a:t>a-</a:t>
            </a:r>
            <a:r>
              <a:rPr sz="1400" b="1" spc="-10" dirty="0">
                <a:latin typeface="Verdana"/>
                <a:cs typeface="Verdana"/>
              </a:rPr>
              <a:t>[C]</a:t>
            </a:r>
            <a:r>
              <a:rPr sz="1400" spc="-10" dirty="0">
                <a:solidFill>
                  <a:srgbClr val="373737"/>
                </a:solidFill>
                <a:latin typeface="Verdana"/>
                <a:cs typeface="Verdana"/>
              </a:rPr>
              <a:t>gain</a:t>
            </a:r>
            <a:endParaRPr sz="1400" dirty="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337" y="9476747"/>
            <a:ext cx="6834224" cy="6035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02101" y="10023144"/>
            <a:ext cx="50863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20" dirty="0">
                <a:latin typeface="Arial"/>
                <a:cs typeface="Arial"/>
              </a:rPr>
              <a:t>FADE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089400" y="9842500"/>
            <a:ext cx="942975" cy="543560"/>
            <a:chOff x="4089400" y="9842500"/>
            <a:chExt cx="942975" cy="5435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1800" y="10147300"/>
              <a:ext cx="685800" cy="2381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089400" y="9842500"/>
              <a:ext cx="942975" cy="307975"/>
            </a:xfrm>
            <a:custGeom>
              <a:avLst/>
              <a:gdLst/>
              <a:ahLst/>
              <a:cxnLst/>
              <a:rect l="l" t="t" r="r" b="b"/>
              <a:pathLst>
                <a:path w="942975" h="307975">
                  <a:moveTo>
                    <a:pt x="942886" y="0"/>
                  </a:moveTo>
                  <a:lnTo>
                    <a:pt x="0" y="0"/>
                  </a:lnTo>
                  <a:lnTo>
                    <a:pt x="0" y="307771"/>
                  </a:lnTo>
                  <a:lnTo>
                    <a:pt x="942886" y="307771"/>
                  </a:lnTo>
                  <a:lnTo>
                    <a:pt x="9428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169155" y="9875316"/>
            <a:ext cx="749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Verdana"/>
                <a:cs typeface="Verdana"/>
              </a:rPr>
              <a:t>[C\]</a:t>
            </a:r>
            <a:r>
              <a:rPr sz="1400" b="1" spc="-2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na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73B82-A024-85FC-3EB3-0D3ED4886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>
            <a:extLst>
              <a:ext uri="{FF2B5EF4-FFF2-40B4-BE49-F238E27FC236}">
                <a16:creationId xmlns:a16="http://schemas.microsoft.com/office/drawing/2014/main" id="{82F86716-55F7-75B3-4CE6-787CE98B8663}"/>
              </a:ext>
            </a:extLst>
          </p:cNvPr>
          <p:cNvGrpSpPr/>
          <p:nvPr/>
        </p:nvGrpSpPr>
        <p:grpSpPr>
          <a:xfrm>
            <a:off x="4089400" y="9842500"/>
            <a:ext cx="942975" cy="543560"/>
            <a:chOff x="4089400" y="9842500"/>
            <a:chExt cx="942975" cy="54356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BED925BE-BA0C-18C9-C2D5-699B4C37C54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41800" y="10147300"/>
              <a:ext cx="685800" cy="238150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50E7A030-48AB-0BB0-D325-64E0AAF3DDCF}"/>
                </a:ext>
              </a:extLst>
            </p:cNvPr>
            <p:cNvSpPr/>
            <p:nvPr/>
          </p:nvSpPr>
          <p:spPr>
            <a:xfrm>
              <a:off x="4089400" y="9842500"/>
              <a:ext cx="942975" cy="307975"/>
            </a:xfrm>
            <a:custGeom>
              <a:avLst/>
              <a:gdLst/>
              <a:ahLst/>
              <a:cxnLst/>
              <a:rect l="l" t="t" r="r" b="b"/>
              <a:pathLst>
                <a:path w="942975" h="307975">
                  <a:moveTo>
                    <a:pt x="942886" y="0"/>
                  </a:moveTo>
                  <a:lnTo>
                    <a:pt x="0" y="0"/>
                  </a:lnTo>
                  <a:lnTo>
                    <a:pt x="0" y="307771"/>
                  </a:lnTo>
                  <a:lnTo>
                    <a:pt x="942886" y="307771"/>
                  </a:lnTo>
                  <a:lnTo>
                    <a:pt x="9428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6326BB2E-9789-1B36-F61B-30F8EE2F0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65" y="6540171"/>
            <a:ext cx="7344800" cy="22196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21A008-CBDC-A235-9F0C-B180D3A54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9092" y="777875"/>
            <a:ext cx="2657846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943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83B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</TotalTime>
  <Words>577</Words>
  <Application>Microsoft Office PowerPoint</Application>
  <PresentationFormat>Custom</PresentationFormat>
  <Paragraphs>35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Fire and Rain, James Taylor | Jims Ukulele Songbook</dc:title>
  <dc:creator>Ronald Campbell</dc:creator>
  <cp:lastModifiedBy>Ronald Campbell</cp:lastModifiedBy>
  <cp:revision>2</cp:revision>
  <dcterms:created xsi:type="dcterms:W3CDTF">2026-08-16T04:19:33Z</dcterms:created>
  <dcterms:modified xsi:type="dcterms:W3CDTF">2026-08-17T15:51:24Z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2026-08-15T00:00:00Z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2026-08-16T00:00:00Z</vt:filetime>
  </property>
  <property fmtid="{D5CDD505-2E9C-101B-9397-08002B2CF9AE}" pid="5" name="Producer">
    <vt:lpwstr>Microsoft® PowerPoint® for Microsoft 365</vt:lpwstr>
  </property>
</Properties>
</file>